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90" r:id="rId21"/>
    <p:sldMasterId id="2147483692" r:id="rId22"/>
    <p:sldMasterId id="2147483694" r:id="rId23"/>
    <p:sldMasterId id="2147483696" r:id="rId24"/>
    <p:sldMasterId id="2147483698" r:id="rId25"/>
    <p:sldMasterId id="2147483700" r:id="rId26"/>
    <p:sldMasterId id="2147483702" r:id="rId27"/>
    <p:sldMasterId id="2147483704" r:id="rId28"/>
    <p:sldMasterId id="2147483706" r:id="rId29"/>
    <p:sldMasterId id="2147483708" r:id="rId30"/>
    <p:sldMasterId id="2147483710" r:id="rId31"/>
  </p:sldMasterIdLst>
  <p:sldIdLst>
    <p:sldId id="256" r:id="rId32"/>
    <p:sldId id="257" r:id="rId33"/>
    <p:sldId id="258" r:id="rId34"/>
    <p:sldId id="259" r:id="rId35"/>
    <p:sldId id="261" r:id="rId36"/>
    <p:sldId id="268" r:id="rId37"/>
    <p:sldId id="269" r:id="rId38"/>
    <p:sldId id="264" r:id="rId39"/>
    <p:sldId id="262" r:id="rId40"/>
    <p:sldId id="270" r:id="rId41"/>
    <p:sldId id="271" r:id="rId42"/>
    <p:sldId id="265" r:id="rId43"/>
    <p:sldId id="266" r:id="rId44"/>
    <p:sldId id="272"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8.xml"/><Relationship Id="rId21" Type="http://schemas.openxmlformats.org/officeDocument/2006/relationships/slideMaster" Target="slideMasters/slideMaster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11:11:04.68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0 362,'4'-2,"0"-1,0 1,0-1,1 1,-1 0,1 1,-1-1,1 1,0 0,5-1,17-4,-2-2,0 2,0 0,46-3,78 6,-123 3,21-2,88-16,11-1,43 19,25-2,-99-15,5-1,-13 9,130-6,-212 12,-25 3,0 0,0-1,0 1,0 0,0-1,0 1,0 0,0 0,-1-1,1 1,0 0,0 0,0-1,0 1,0 0,0 0,0-1,-1 1,1 0,0 0,0 0,0-1,0 1,-1 0,1 0,0 0,0 0,-1-1,1 1,0 0,0 0,0 0,-1 0,1 0,0 0,-1 0,1 0,0 0,0 0,-1 0,-50-17,-488-85,-4 45,504 54,-311-10,556 17,-42-4,-148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11:11:06.37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0 527,'1708'36,"-1584"-35,57 3,-163 0,-18-4,0 0,0 0,0 0,0 0,0 0,0 0,0 1,0-1,0 0,0 0,0 0,1 0,-1 0,0 1,0-1,0 0,-1 0,1 0,0 0,0 0,0 1,0-1,0 0,0 0,0 0,0 0,0 0,0 1,0-1,0 0,0 0,0 0,-1 0,1 0,0 0,0 0,0 0,0 1,0-1,0 0,-1 0,1 0,0 0,0 0,0 0,0 0,0 0,-1 0,1 0,0 0,-4 2,0-1,-1 0,1 1,-1-2,1 1,-6 0,-521 4,305-8,-274 3,666-16,-82 5,-76 10,629-52,-612 53,-7 1,-29-2,-151-18,-48-1,201 20,-22 0,30 0,0 0,0 0,-1-1,1 1,0 0,0 0,-1-1,1 1,0 0,0-1,0 1,0-1,0 0,0 1,0-1,0 0,-2-1,4 2,-1-1,0 0,0 1,0-1,0 0,1 1,-1-1,0 0,1 1,-1-1,0 1,1-1,-1 1,1-1,-1 1,1-1,-1 1,1-1,0 1,-1 0,1-1,-1 1,1 0,0-1,-1 1,1 0,0 0,-1 0,1 0,0-1,1 1,25-7,264-20,-157 18,175-4,-284 12,-1-1,49-11,-17 3,791-75,-614 69,114-9,412-34,-1-44,-444 54,-231 31,-60 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11:11:07.77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1928,'10'-17,"0"0,8-24,-5 11,128-279,110-245,-205 448,163-431,-202 503,0-1,-3 0,-1 0,-1 0,-2 0,-7-52,7 86,0 0,0 0,0 0,0 0,0 0,0 0,0 1,0-1,-1 0,1 0,0 0,0 0,-1 0,1 1,-1-1,1 0,-1 0,1 1,-1-1,0 0,1 1,-1-1,0 0,0 0,0 2,0-1,0 1,0-1,0 1,1 0,-1-1,0 1,0 0,1 0,-1-1,0 1,1 0,-1 0,1 0,-1 0,1 0,0 0,-1 0,1 0,0 0,0 0,0 0,0 0,0 1,-10 48,4 1,-2 56,3-21,-23 1036,30-1242,-8-192,4 285,1 8,-2-1,0 1,-8-28,7 36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11:11:09.52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499 566,'15'-444,"-14"407,-1 24,0-1,1 1,6-24,-2 29,-1 18,0 20,0 451,-6-267,2 322,-1-526,-2-13,-4-18,-7-59,3 0,0-101,9 134,-9-675,9 697,-3 15,5 10,0 0,-1 0,1 0,0 0,0 0,-1 0,1 0,0 0,-1 1,1-1,0 0,-1 0,1 0,0 0,0 0,-1 1,1-1,0 0,-1 0,1 1,0-1,0 0,0 0,-1 1,1-1,0 0,0 0,0 1,0-1,0 0,0 1,-1-1,-3 11,-1 0,2 0,-1 0,2 0,-1 0,2 1,-2 17,1-7,-62 589,60-553,-6 39,9-86,-1-1,-1 0,0 0,-1 0,0 0,-9 17,12-26,1 0,-1 0,0-1,1 1,-1 0,0 0,1-1,-1 1,0 0,0-1,0 1,1 0,-1-1,0 1,0-1,0 0,0 1,0-1,0 0,0 1,0-1,0 0,0 0,0 0,0 0,0 0,-1 0,-1-1,1 0,-1 0,1 0,-1 0,1 0,-1 0,1-1,0 1,0-1,-3-2,-5-6,1 0,0-1,-8-12,16 21,-21-32,1-1,2 0,-18-48,-33-118,37 99,28 86,-8-22,8 27,5 11,0 0,0 0,0 0,0 0,0 0,0 0,0 0,0 0,0 0,0 0,0 0,0 0,0 0,0 0,0 0,0 0,0 0,0 0,0 0,-1 0,1 0,0 0,0 0,0 0,0 0,0 0,0 0,0 0,0 0,0 0,0 0,0 0,0 0,0 0,0 0,0 0,0 0,0 0,0 0,0 0,0 0,-1 0,1 33,2 113,10-98,-9-35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11:11:10.24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18 55,'0'-3,"-3"-1,-1-4,-1-3,2-4,0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11:11:11.53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11:11:16.68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11:11:35.32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7T11:11:38.94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_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2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12">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27"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2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138"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3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4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2.xml"/><Relationship Id="rId1" Type="http://schemas.openxmlformats.org/officeDocument/2006/relationships/slideLayout" Target="../slideLayouts/slideLayout22.xml"/><Relationship Id="rId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7.xml"/><Relationship Id="rId1" Type="http://schemas.openxmlformats.org/officeDocument/2006/relationships/slideLayout" Target="../slideLayouts/slideLayout27.xml"/><Relationship Id="rId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8.xml"/><Relationship Id="rId1" Type="http://schemas.openxmlformats.org/officeDocument/2006/relationships/slideLayout" Target="../slideLayouts/slideLayout28.xml"/><Relationship Id="rId4" Type="http://schemas.openxmlformats.org/officeDocument/2006/relationships/image" Target="../media/image2.png"/></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 name="Google Shape;9;p2"/>
          <p:cNvPicPr/>
          <p:nvPr/>
        </p:nvPicPr>
        <p:blipFill>
          <a:blip r:embed="rId3"/>
          <a:stretch/>
        </p:blipFill>
        <p:spPr>
          <a:xfrm flipH="1">
            <a:off x="360" y="0"/>
            <a:ext cx="9143640" cy="5143320"/>
          </a:xfrm>
          <a:prstGeom prst="rect">
            <a:avLst/>
          </a:prstGeom>
          <a:ln w="0">
            <a:noFill/>
          </a:ln>
        </p:spPr>
      </p:pic>
      <p:grpSp>
        <p:nvGrpSpPr>
          <p:cNvPr id="7" name="Google Shape;10;p2"/>
          <p:cNvGrpSpPr/>
          <p:nvPr/>
        </p:nvGrpSpPr>
        <p:grpSpPr>
          <a:xfrm>
            <a:off x="0" y="-14760"/>
            <a:ext cx="9143640" cy="5194800"/>
            <a:chOff x="0" y="-14760"/>
            <a:chExt cx="9143640" cy="5194800"/>
          </a:xfrm>
        </p:grpSpPr>
        <p:pic>
          <p:nvPicPr>
            <p:cNvPr id="2" name="Google Shape;11;p2"/>
            <p:cNvPicPr/>
            <p:nvPr/>
          </p:nvPicPr>
          <p:blipFill>
            <a:blip r:embed="rId4"/>
            <a:srcRect l="1853"/>
            <a:stretch/>
          </p:blipFill>
          <p:spPr>
            <a:xfrm>
              <a:off x="0" y="-14760"/>
              <a:ext cx="9143640" cy="5194800"/>
            </a:xfrm>
            <a:prstGeom prst="rect">
              <a:avLst/>
            </a:prstGeom>
            <a:ln w="0">
              <a:noFill/>
            </a:ln>
          </p:spPr>
        </p:pic>
        <p:pic>
          <p:nvPicPr>
            <p:cNvPr id="3" name="Google Shape;12;p2"/>
            <p:cNvPicPr/>
            <p:nvPr/>
          </p:nvPicPr>
          <p:blipFill>
            <a:blip r:embed="rId4"/>
            <a:srcRect l="1853"/>
            <a:stretch/>
          </p:blipFill>
          <p:spPr>
            <a:xfrm>
              <a:off x="0" y="-14760"/>
              <a:ext cx="9143640" cy="5194800"/>
            </a:xfrm>
            <a:prstGeom prst="rect">
              <a:avLst/>
            </a:prstGeom>
            <a:ln w="0">
              <a:noFill/>
            </a:ln>
          </p:spPr>
        </p:pic>
      </p:grpSp>
      <p:sp>
        <p:nvSpPr>
          <p:cNvPr id="4" name="PlaceHolder 1"/>
          <p:cNvSpPr>
            <a:spLocks noGrp="1"/>
          </p:cNvSpPr>
          <p:nvPr>
            <p:ph type="title"/>
          </p:nvPr>
        </p:nvSpPr>
        <p:spPr>
          <a:xfrm>
            <a:off x="1034640" y="1094400"/>
            <a:ext cx="7074360" cy="2252520"/>
          </a:xfrm>
          <a:prstGeom prst="rect">
            <a:avLst/>
          </a:prstGeom>
          <a:noFill/>
          <a:ln w="0">
            <a:noFill/>
          </a:ln>
        </p:spPr>
        <p:txBody>
          <a:bodyPr lIns="91440" tIns="91440" rIns="91440" bIns="91440" anchor="b">
            <a:noAutofit/>
          </a:bodyPr>
          <a:lstStyle/>
          <a:p>
            <a:pPr indent="0">
              <a:buNone/>
            </a:pPr>
            <a:r>
              <a:rPr lang="fr-FR" sz="6900" b="0" strike="noStrike" spc="-1">
                <a:solidFill>
                  <a:schemeClr val="dk1"/>
                </a:solidFill>
                <a:latin typeface="Arial"/>
              </a:rPr>
              <a:t>Click to edit the title text format</a:t>
            </a:r>
          </a:p>
        </p:txBody>
      </p:sp>
      <p:sp>
        <p:nvSpPr>
          <p:cNvPr id="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9" name="Google Shape;130;p19"/>
          <p:cNvPicPr/>
          <p:nvPr/>
        </p:nvPicPr>
        <p:blipFill>
          <a:blip r:embed="rId3"/>
          <a:stretch/>
        </p:blipFill>
        <p:spPr>
          <a:xfrm flipH="1">
            <a:off x="360" y="0"/>
            <a:ext cx="9143640" cy="5143320"/>
          </a:xfrm>
          <a:prstGeom prst="rect">
            <a:avLst/>
          </a:prstGeom>
          <a:ln w="0">
            <a:noFill/>
          </a:ln>
        </p:spPr>
      </p:pic>
      <p:grpSp>
        <p:nvGrpSpPr>
          <p:cNvPr id="50" name="Google Shape;131;p19"/>
          <p:cNvGrpSpPr/>
          <p:nvPr/>
        </p:nvGrpSpPr>
        <p:grpSpPr>
          <a:xfrm>
            <a:off x="0" y="-14760"/>
            <a:ext cx="9143640" cy="5194800"/>
            <a:chOff x="0" y="-14760"/>
            <a:chExt cx="9143640" cy="5194800"/>
          </a:xfrm>
        </p:grpSpPr>
        <p:pic>
          <p:nvPicPr>
            <p:cNvPr id="51" name="Google Shape;132;p19"/>
            <p:cNvPicPr/>
            <p:nvPr/>
          </p:nvPicPr>
          <p:blipFill>
            <a:blip r:embed="rId4"/>
            <a:srcRect l="1853"/>
            <a:stretch/>
          </p:blipFill>
          <p:spPr>
            <a:xfrm>
              <a:off x="0" y="-14760"/>
              <a:ext cx="9143640" cy="5194800"/>
            </a:xfrm>
            <a:prstGeom prst="rect">
              <a:avLst/>
            </a:prstGeom>
            <a:ln w="0">
              <a:noFill/>
            </a:ln>
          </p:spPr>
        </p:pic>
        <p:pic>
          <p:nvPicPr>
            <p:cNvPr id="52" name="Google Shape;133;p19"/>
            <p:cNvPicPr/>
            <p:nvPr/>
          </p:nvPicPr>
          <p:blipFill>
            <a:blip r:embed="rId4"/>
            <a:srcRect l="1853"/>
            <a:stretch/>
          </p:blipFill>
          <p:spPr>
            <a:xfrm>
              <a:off x="0" y="-14760"/>
              <a:ext cx="9143640" cy="5194800"/>
            </a:xfrm>
            <a:prstGeom prst="rect">
              <a:avLst/>
            </a:prstGeom>
            <a:ln w="0">
              <a:noFill/>
            </a:ln>
          </p:spPr>
        </p:pic>
      </p:grpSp>
      <p:sp>
        <p:nvSpPr>
          <p:cNvPr id="53" name="PlaceHolder 1"/>
          <p:cNvSpPr>
            <a:spLocks noGrp="1"/>
          </p:cNvSpPr>
          <p:nvPr>
            <p:ph type="title"/>
          </p:nvPr>
        </p:nvSpPr>
        <p:spPr>
          <a:xfrm>
            <a:off x="720000" y="1512000"/>
            <a:ext cx="3573720" cy="138996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4" name="Google Shape;137;p20"/>
          <p:cNvPicPr/>
          <p:nvPr/>
        </p:nvPicPr>
        <p:blipFill>
          <a:blip r:embed="rId3"/>
          <a:stretch/>
        </p:blipFill>
        <p:spPr>
          <a:xfrm rot="10800000" flipH="1">
            <a:off x="0" y="0"/>
            <a:ext cx="9143640" cy="5143320"/>
          </a:xfrm>
          <a:prstGeom prst="rect">
            <a:avLst/>
          </a:prstGeom>
          <a:ln w="0">
            <a:noFill/>
          </a:ln>
        </p:spPr>
      </p:pic>
      <p:grpSp>
        <p:nvGrpSpPr>
          <p:cNvPr id="55" name="Google Shape;138;p20"/>
          <p:cNvGrpSpPr/>
          <p:nvPr/>
        </p:nvGrpSpPr>
        <p:grpSpPr>
          <a:xfrm>
            <a:off x="0" y="-25560"/>
            <a:ext cx="9143640" cy="5194800"/>
            <a:chOff x="0" y="-25560"/>
            <a:chExt cx="9143640" cy="5194800"/>
          </a:xfrm>
        </p:grpSpPr>
        <p:pic>
          <p:nvPicPr>
            <p:cNvPr id="56" name="Google Shape;139;p20"/>
            <p:cNvPicPr/>
            <p:nvPr/>
          </p:nvPicPr>
          <p:blipFill>
            <a:blip r:embed="rId4"/>
            <a:srcRect l="1853"/>
            <a:stretch/>
          </p:blipFill>
          <p:spPr>
            <a:xfrm rot="10800000" flipH="1">
              <a:off x="0" y="-25560"/>
              <a:ext cx="9143640" cy="5194800"/>
            </a:xfrm>
            <a:prstGeom prst="rect">
              <a:avLst/>
            </a:prstGeom>
            <a:ln w="0">
              <a:noFill/>
            </a:ln>
          </p:spPr>
        </p:pic>
        <p:pic>
          <p:nvPicPr>
            <p:cNvPr id="57" name="Google Shape;140;p20"/>
            <p:cNvPicPr/>
            <p:nvPr/>
          </p:nvPicPr>
          <p:blipFill>
            <a:blip r:embed="rId4"/>
            <a:srcRect l="1853"/>
            <a:stretch/>
          </p:blipFill>
          <p:spPr>
            <a:xfrm rot="10800000" flipH="1">
              <a:off x="0" y="-25560"/>
              <a:ext cx="9143640" cy="5194800"/>
            </a:xfrm>
            <a:prstGeom prst="rect">
              <a:avLst/>
            </a:prstGeom>
            <a:ln w="0">
              <a:noFill/>
            </a:ln>
          </p:spPr>
        </p:pic>
      </p:grpSp>
      <p:sp>
        <p:nvSpPr>
          <p:cNvPr id="58" name="PlaceHolder 1"/>
          <p:cNvSpPr>
            <a:spLocks noGrp="1"/>
          </p:cNvSpPr>
          <p:nvPr>
            <p:ph type="title"/>
          </p:nvPr>
        </p:nvSpPr>
        <p:spPr>
          <a:xfrm>
            <a:off x="856080" y="1487880"/>
            <a:ext cx="7431480" cy="12870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0" name="Google Shape;16;p3"/>
          <p:cNvPicPr/>
          <p:nvPr/>
        </p:nvPicPr>
        <p:blipFill>
          <a:blip r:embed="rId3"/>
          <a:stretch/>
        </p:blipFill>
        <p:spPr>
          <a:xfrm>
            <a:off x="0" y="0"/>
            <a:ext cx="9143640" cy="5143320"/>
          </a:xfrm>
          <a:prstGeom prst="rect">
            <a:avLst/>
          </a:prstGeom>
          <a:ln w="0">
            <a:noFill/>
          </a:ln>
        </p:spPr>
      </p:pic>
      <p:grpSp>
        <p:nvGrpSpPr>
          <p:cNvPr id="61" name="Google Shape;17;p3"/>
          <p:cNvGrpSpPr/>
          <p:nvPr/>
        </p:nvGrpSpPr>
        <p:grpSpPr>
          <a:xfrm>
            <a:off x="0" y="-25920"/>
            <a:ext cx="9143640" cy="5194800"/>
            <a:chOff x="0" y="-25920"/>
            <a:chExt cx="9143640" cy="5194800"/>
          </a:xfrm>
        </p:grpSpPr>
        <p:pic>
          <p:nvPicPr>
            <p:cNvPr id="62" name="Google Shape;18;p3"/>
            <p:cNvPicPr/>
            <p:nvPr/>
          </p:nvPicPr>
          <p:blipFill>
            <a:blip r:embed="rId4"/>
            <a:srcRect l="1853"/>
            <a:stretch/>
          </p:blipFill>
          <p:spPr>
            <a:xfrm>
              <a:off x="0" y="-25920"/>
              <a:ext cx="9143640" cy="5194800"/>
            </a:xfrm>
            <a:prstGeom prst="rect">
              <a:avLst/>
            </a:prstGeom>
            <a:ln w="0">
              <a:noFill/>
            </a:ln>
          </p:spPr>
        </p:pic>
        <p:pic>
          <p:nvPicPr>
            <p:cNvPr id="63" name="Google Shape;19;p3"/>
            <p:cNvPicPr/>
            <p:nvPr/>
          </p:nvPicPr>
          <p:blipFill>
            <a:blip r:embed="rId4"/>
            <a:srcRect l="1853"/>
            <a:stretch/>
          </p:blipFill>
          <p:spPr>
            <a:xfrm>
              <a:off x="0" y="-25920"/>
              <a:ext cx="9143640" cy="5194800"/>
            </a:xfrm>
            <a:prstGeom prst="rect">
              <a:avLst/>
            </a:prstGeom>
            <a:ln w="0">
              <a:noFill/>
            </a:ln>
          </p:spPr>
        </p:pic>
      </p:grpSp>
      <p:sp>
        <p:nvSpPr>
          <p:cNvPr id="64" name="PlaceHolder 1"/>
          <p:cNvSpPr>
            <a:spLocks noGrp="1"/>
          </p:cNvSpPr>
          <p:nvPr>
            <p:ph type="title"/>
          </p:nvPr>
        </p:nvSpPr>
        <p:spPr>
          <a:xfrm>
            <a:off x="1117080" y="2044440"/>
            <a:ext cx="6909480" cy="1617840"/>
          </a:xfrm>
          <a:prstGeom prst="rect">
            <a:avLst/>
          </a:prstGeom>
          <a:noFill/>
          <a:ln w="0">
            <a:noFill/>
          </a:ln>
        </p:spPr>
        <p:txBody>
          <a:bodyPr lIns="91440" tIns="91440" rIns="91440" bIns="91440" anchor="b">
            <a:noAutofit/>
          </a:bodyPr>
          <a:lstStyle/>
          <a:p>
            <a:pPr indent="0">
              <a:buNone/>
            </a:pPr>
            <a:r>
              <a:rPr lang="fr-FR" sz="5500" b="0" strike="noStrike" spc="-1">
                <a:solidFill>
                  <a:schemeClr val="dk1"/>
                </a:solidFill>
                <a:latin typeface="Arial"/>
              </a:rPr>
              <a:t>Click to edit the title text format</a:t>
            </a:r>
          </a:p>
        </p:txBody>
      </p:sp>
      <p:sp>
        <p:nvSpPr>
          <p:cNvPr id="65" name="PlaceHolder 2"/>
          <p:cNvSpPr>
            <a:spLocks noGrp="1"/>
          </p:cNvSpPr>
          <p:nvPr>
            <p:ph type="title"/>
          </p:nvPr>
        </p:nvSpPr>
        <p:spPr>
          <a:xfrm>
            <a:off x="3602520" y="906120"/>
            <a:ext cx="1938600" cy="916200"/>
          </a:xfrm>
          <a:prstGeom prst="rect">
            <a:avLst/>
          </a:prstGeom>
          <a:noFill/>
          <a:ln w="0">
            <a:noFill/>
          </a:ln>
        </p:spPr>
        <p:txBody>
          <a:bodyPr lIns="91440" tIns="91440" rIns="91440" bIns="91440" anchor="ctr">
            <a:noAutofit/>
          </a:bodyPr>
          <a:lstStyle/>
          <a:p>
            <a:pPr indent="0" algn="ctr">
              <a:lnSpc>
                <a:spcPct val="100000"/>
              </a:lnSpc>
              <a:buNone/>
            </a:pPr>
            <a:r>
              <a:rPr lang="fr-FR" sz="9600" b="0" strike="noStrike" spc="-1">
                <a:solidFill>
                  <a:schemeClr val="dk2"/>
                </a:solidFill>
                <a:latin typeface="Raleway Black"/>
                <a:ea typeface="Raleway Black"/>
              </a:rPr>
              <a:t>xx%</a:t>
            </a:r>
            <a:endParaRPr lang="fr-FR" sz="9600" b="0" strike="noStrike" spc="-1">
              <a:solidFill>
                <a:schemeClr val="dk1"/>
              </a:solidFill>
              <a:latin typeface="Arial"/>
            </a:endParaRPr>
          </a:p>
        </p:txBody>
      </p:sp>
      <p:sp>
        <p:nvSpPr>
          <p:cNvPr id="6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7" name="Google Shape;144;p21"/>
          <p:cNvPicPr/>
          <p:nvPr/>
        </p:nvPicPr>
        <p:blipFill>
          <a:blip r:embed="rId3"/>
          <a:stretch/>
        </p:blipFill>
        <p:spPr>
          <a:xfrm flipH="1">
            <a:off x="360" y="0"/>
            <a:ext cx="9143640" cy="5143320"/>
          </a:xfrm>
          <a:prstGeom prst="rect">
            <a:avLst/>
          </a:prstGeom>
          <a:ln w="0">
            <a:noFill/>
          </a:ln>
        </p:spPr>
      </p:pic>
      <p:grpSp>
        <p:nvGrpSpPr>
          <p:cNvPr id="68" name="Google Shape;145;p21"/>
          <p:cNvGrpSpPr/>
          <p:nvPr/>
        </p:nvGrpSpPr>
        <p:grpSpPr>
          <a:xfrm>
            <a:off x="0" y="-14760"/>
            <a:ext cx="9143640" cy="5194800"/>
            <a:chOff x="0" y="-14760"/>
            <a:chExt cx="9143640" cy="5194800"/>
          </a:xfrm>
        </p:grpSpPr>
        <p:pic>
          <p:nvPicPr>
            <p:cNvPr id="69" name="Google Shape;146;p21"/>
            <p:cNvPicPr/>
            <p:nvPr/>
          </p:nvPicPr>
          <p:blipFill>
            <a:blip r:embed="rId4"/>
            <a:srcRect l="1853"/>
            <a:stretch/>
          </p:blipFill>
          <p:spPr>
            <a:xfrm>
              <a:off x="0" y="-14760"/>
              <a:ext cx="9143640" cy="5194800"/>
            </a:xfrm>
            <a:prstGeom prst="rect">
              <a:avLst/>
            </a:prstGeom>
            <a:ln w="0">
              <a:noFill/>
            </a:ln>
          </p:spPr>
        </p:pic>
        <p:pic>
          <p:nvPicPr>
            <p:cNvPr id="70" name="Google Shape;147;p21"/>
            <p:cNvPicPr/>
            <p:nvPr/>
          </p:nvPicPr>
          <p:blipFill>
            <a:blip r:embed="rId4"/>
            <a:srcRect l="1853"/>
            <a:stretch/>
          </p:blipFill>
          <p:spPr>
            <a:xfrm>
              <a:off x="0" y="-14760"/>
              <a:ext cx="9143640" cy="5194800"/>
            </a:xfrm>
            <a:prstGeom prst="rect">
              <a:avLst/>
            </a:prstGeom>
            <a:ln w="0">
              <a:noFill/>
            </a:ln>
          </p:spPr>
        </p:pic>
      </p:grpSp>
      <p:sp>
        <p:nvSpPr>
          <p:cNvPr id="71" name="PlaceHolder 1"/>
          <p:cNvSpPr>
            <a:spLocks noGrp="1"/>
          </p:cNvSpPr>
          <p:nvPr>
            <p:ph type="title"/>
          </p:nvPr>
        </p:nvSpPr>
        <p:spPr>
          <a:xfrm>
            <a:off x="759240" y="1490760"/>
            <a:ext cx="4143960" cy="57240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72" name="PlaceHolder 2"/>
          <p:cNvSpPr>
            <a:spLocks noGrp="1"/>
          </p:cNvSpPr>
          <p:nvPr>
            <p:ph type="body"/>
          </p:nvPr>
        </p:nvSpPr>
        <p:spPr>
          <a:xfrm>
            <a:off x="5344560" y="-14760"/>
            <a:ext cx="3799080" cy="519480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3" name="Google Shape;152;p22"/>
          <p:cNvPicPr/>
          <p:nvPr/>
        </p:nvPicPr>
        <p:blipFill>
          <a:blip r:embed="rId3"/>
          <a:stretch/>
        </p:blipFill>
        <p:spPr>
          <a:xfrm rot="10800000" flipH="1">
            <a:off x="0" y="21600"/>
            <a:ext cx="9143640" cy="5143320"/>
          </a:xfrm>
          <a:prstGeom prst="rect">
            <a:avLst/>
          </a:prstGeom>
          <a:ln w="0">
            <a:noFill/>
          </a:ln>
        </p:spPr>
      </p:pic>
      <p:grpSp>
        <p:nvGrpSpPr>
          <p:cNvPr id="74" name="Google Shape;153;p22"/>
          <p:cNvGrpSpPr/>
          <p:nvPr/>
        </p:nvGrpSpPr>
        <p:grpSpPr>
          <a:xfrm>
            <a:off x="360" y="-14760"/>
            <a:ext cx="9143640" cy="5194800"/>
            <a:chOff x="360" y="-14760"/>
            <a:chExt cx="9143640" cy="5194800"/>
          </a:xfrm>
        </p:grpSpPr>
        <p:pic>
          <p:nvPicPr>
            <p:cNvPr id="75" name="Google Shape;154;p22"/>
            <p:cNvPicPr/>
            <p:nvPr/>
          </p:nvPicPr>
          <p:blipFill>
            <a:blip r:embed="rId4"/>
            <a:srcRect l="1853"/>
            <a:stretch/>
          </p:blipFill>
          <p:spPr>
            <a:xfrm rot="10800000">
              <a:off x="360" y="-14760"/>
              <a:ext cx="9143640" cy="5194800"/>
            </a:xfrm>
            <a:prstGeom prst="rect">
              <a:avLst/>
            </a:prstGeom>
            <a:ln w="0">
              <a:noFill/>
            </a:ln>
          </p:spPr>
        </p:pic>
        <p:pic>
          <p:nvPicPr>
            <p:cNvPr id="76" name="Google Shape;155;p22"/>
            <p:cNvPicPr/>
            <p:nvPr/>
          </p:nvPicPr>
          <p:blipFill>
            <a:blip r:embed="rId4"/>
            <a:srcRect l="1853"/>
            <a:stretch/>
          </p:blipFill>
          <p:spPr>
            <a:xfrm rot="10800000">
              <a:off x="360" y="-14760"/>
              <a:ext cx="9143640" cy="5194800"/>
            </a:xfrm>
            <a:prstGeom prst="rect">
              <a:avLst/>
            </a:prstGeom>
            <a:ln w="0">
              <a:noFill/>
            </a:ln>
          </p:spPr>
        </p:pic>
      </p:grpSp>
      <p:sp>
        <p:nvSpPr>
          <p:cNvPr id="7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8" name="Google Shape;160;p23"/>
          <p:cNvPicPr/>
          <p:nvPr/>
        </p:nvPicPr>
        <p:blipFill>
          <a:blip r:embed="rId3"/>
          <a:stretch/>
        </p:blipFill>
        <p:spPr>
          <a:xfrm>
            <a:off x="0" y="0"/>
            <a:ext cx="9143640" cy="5143320"/>
          </a:xfrm>
          <a:prstGeom prst="rect">
            <a:avLst/>
          </a:prstGeom>
          <a:ln w="0">
            <a:noFill/>
          </a:ln>
        </p:spPr>
      </p:pic>
      <p:grpSp>
        <p:nvGrpSpPr>
          <p:cNvPr id="79" name="Google Shape;161;p23"/>
          <p:cNvGrpSpPr/>
          <p:nvPr/>
        </p:nvGrpSpPr>
        <p:grpSpPr>
          <a:xfrm>
            <a:off x="0" y="-14760"/>
            <a:ext cx="9143640" cy="5194800"/>
            <a:chOff x="0" y="-14760"/>
            <a:chExt cx="9143640" cy="5194800"/>
          </a:xfrm>
        </p:grpSpPr>
        <p:pic>
          <p:nvPicPr>
            <p:cNvPr id="80" name="Google Shape;162;p23"/>
            <p:cNvPicPr/>
            <p:nvPr/>
          </p:nvPicPr>
          <p:blipFill>
            <a:blip r:embed="rId4"/>
            <a:srcRect l="1853"/>
            <a:stretch/>
          </p:blipFill>
          <p:spPr>
            <a:xfrm>
              <a:off x="0" y="-14760"/>
              <a:ext cx="9143640" cy="5194800"/>
            </a:xfrm>
            <a:prstGeom prst="rect">
              <a:avLst/>
            </a:prstGeom>
            <a:ln w="0">
              <a:noFill/>
            </a:ln>
          </p:spPr>
        </p:pic>
        <p:pic>
          <p:nvPicPr>
            <p:cNvPr id="81" name="Google Shape;163;p23"/>
            <p:cNvPicPr/>
            <p:nvPr/>
          </p:nvPicPr>
          <p:blipFill>
            <a:blip r:embed="rId4"/>
            <a:srcRect l="1853"/>
            <a:stretch/>
          </p:blipFill>
          <p:spPr>
            <a:xfrm>
              <a:off x="0" y="-14760"/>
              <a:ext cx="9143640" cy="5194800"/>
            </a:xfrm>
            <a:prstGeom prst="rect">
              <a:avLst/>
            </a:prstGeom>
            <a:ln w="0">
              <a:noFill/>
            </a:ln>
          </p:spPr>
        </p:pic>
      </p:grpSp>
      <p:sp>
        <p:nvSpPr>
          <p:cNvPr id="8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3" name="Google Shape;172;p24"/>
          <p:cNvPicPr/>
          <p:nvPr/>
        </p:nvPicPr>
        <p:blipFill>
          <a:blip r:embed="rId3"/>
          <a:stretch/>
        </p:blipFill>
        <p:spPr>
          <a:xfrm>
            <a:off x="0" y="0"/>
            <a:ext cx="9143640" cy="5143320"/>
          </a:xfrm>
          <a:prstGeom prst="rect">
            <a:avLst/>
          </a:prstGeom>
          <a:ln w="0">
            <a:noFill/>
          </a:ln>
        </p:spPr>
      </p:pic>
      <p:grpSp>
        <p:nvGrpSpPr>
          <p:cNvPr id="84" name="Google Shape;173;p24"/>
          <p:cNvGrpSpPr/>
          <p:nvPr/>
        </p:nvGrpSpPr>
        <p:grpSpPr>
          <a:xfrm>
            <a:off x="0" y="-14760"/>
            <a:ext cx="9143640" cy="5194800"/>
            <a:chOff x="0" y="-14760"/>
            <a:chExt cx="9143640" cy="5194800"/>
          </a:xfrm>
        </p:grpSpPr>
        <p:pic>
          <p:nvPicPr>
            <p:cNvPr id="85" name="Google Shape;174;p24"/>
            <p:cNvPicPr/>
            <p:nvPr/>
          </p:nvPicPr>
          <p:blipFill>
            <a:blip r:embed="rId4"/>
            <a:srcRect l="1853"/>
            <a:stretch/>
          </p:blipFill>
          <p:spPr>
            <a:xfrm>
              <a:off x="0" y="-14760"/>
              <a:ext cx="9143640" cy="5194800"/>
            </a:xfrm>
            <a:prstGeom prst="rect">
              <a:avLst/>
            </a:prstGeom>
            <a:ln w="0">
              <a:noFill/>
            </a:ln>
          </p:spPr>
        </p:pic>
        <p:pic>
          <p:nvPicPr>
            <p:cNvPr id="86" name="Google Shape;175;p24"/>
            <p:cNvPicPr/>
            <p:nvPr/>
          </p:nvPicPr>
          <p:blipFill>
            <a:blip r:embed="rId4"/>
            <a:srcRect l="1853"/>
            <a:stretch/>
          </p:blipFill>
          <p:spPr>
            <a:xfrm>
              <a:off x="0" y="-14760"/>
              <a:ext cx="9143640" cy="5194800"/>
            </a:xfrm>
            <a:prstGeom prst="rect">
              <a:avLst/>
            </a:prstGeom>
            <a:ln w="0">
              <a:noFill/>
            </a:ln>
          </p:spPr>
        </p:pic>
      </p:grpSp>
      <p:sp>
        <p:nvSpPr>
          <p:cNvPr id="8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8" name="Google Shape;184;p25"/>
          <p:cNvPicPr/>
          <p:nvPr/>
        </p:nvPicPr>
        <p:blipFill>
          <a:blip r:embed="rId3"/>
          <a:stretch/>
        </p:blipFill>
        <p:spPr>
          <a:xfrm>
            <a:off x="0" y="0"/>
            <a:ext cx="9143640" cy="5143320"/>
          </a:xfrm>
          <a:prstGeom prst="rect">
            <a:avLst/>
          </a:prstGeom>
          <a:ln w="0">
            <a:noFill/>
          </a:ln>
        </p:spPr>
      </p:pic>
      <p:grpSp>
        <p:nvGrpSpPr>
          <p:cNvPr id="89" name="Google Shape;185;p25"/>
          <p:cNvGrpSpPr/>
          <p:nvPr/>
        </p:nvGrpSpPr>
        <p:grpSpPr>
          <a:xfrm>
            <a:off x="0" y="-14760"/>
            <a:ext cx="9143640" cy="5194800"/>
            <a:chOff x="0" y="-14760"/>
            <a:chExt cx="9143640" cy="5194800"/>
          </a:xfrm>
        </p:grpSpPr>
        <p:pic>
          <p:nvPicPr>
            <p:cNvPr id="90" name="Google Shape;186;p25"/>
            <p:cNvPicPr/>
            <p:nvPr/>
          </p:nvPicPr>
          <p:blipFill>
            <a:blip r:embed="rId4"/>
            <a:srcRect l="1853"/>
            <a:stretch/>
          </p:blipFill>
          <p:spPr>
            <a:xfrm>
              <a:off x="0" y="-14760"/>
              <a:ext cx="9143640" cy="5194800"/>
            </a:xfrm>
            <a:prstGeom prst="rect">
              <a:avLst/>
            </a:prstGeom>
            <a:ln w="0">
              <a:noFill/>
            </a:ln>
          </p:spPr>
        </p:pic>
        <p:pic>
          <p:nvPicPr>
            <p:cNvPr id="91" name="Google Shape;187;p25"/>
            <p:cNvPicPr/>
            <p:nvPr/>
          </p:nvPicPr>
          <p:blipFill>
            <a:blip r:embed="rId4"/>
            <a:srcRect l="1853"/>
            <a:stretch/>
          </p:blipFill>
          <p:spPr>
            <a:xfrm>
              <a:off x="0" y="-14760"/>
              <a:ext cx="9143640" cy="5194800"/>
            </a:xfrm>
            <a:prstGeom prst="rect">
              <a:avLst/>
            </a:prstGeom>
            <a:ln w="0">
              <a:noFill/>
            </a:ln>
          </p:spPr>
        </p:pic>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3" name="Google Shape;198;p26"/>
          <p:cNvPicPr/>
          <p:nvPr/>
        </p:nvPicPr>
        <p:blipFill>
          <a:blip r:embed="rId3"/>
          <a:stretch/>
        </p:blipFill>
        <p:spPr>
          <a:xfrm>
            <a:off x="0" y="0"/>
            <a:ext cx="9143640" cy="5143320"/>
          </a:xfrm>
          <a:prstGeom prst="rect">
            <a:avLst/>
          </a:prstGeom>
          <a:ln w="0">
            <a:noFill/>
          </a:ln>
        </p:spPr>
      </p:pic>
      <p:grpSp>
        <p:nvGrpSpPr>
          <p:cNvPr id="94" name="Google Shape;199;p26"/>
          <p:cNvGrpSpPr/>
          <p:nvPr/>
        </p:nvGrpSpPr>
        <p:grpSpPr>
          <a:xfrm>
            <a:off x="0" y="-14760"/>
            <a:ext cx="9143640" cy="5194800"/>
            <a:chOff x="0" y="-14760"/>
            <a:chExt cx="9143640" cy="5194800"/>
          </a:xfrm>
        </p:grpSpPr>
        <p:pic>
          <p:nvPicPr>
            <p:cNvPr id="95" name="Google Shape;200;p26"/>
            <p:cNvPicPr/>
            <p:nvPr/>
          </p:nvPicPr>
          <p:blipFill>
            <a:blip r:embed="rId4"/>
            <a:srcRect l="1853"/>
            <a:stretch/>
          </p:blipFill>
          <p:spPr>
            <a:xfrm>
              <a:off x="0" y="-14760"/>
              <a:ext cx="9143640" cy="5194800"/>
            </a:xfrm>
            <a:prstGeom prst="rect">
              <a:avLst/>
            </a:prstGeom>
            <a:ln w="0">
              <a:noFill/>
            </a:ln>
          </p:spPr>
        </p:pic>
        <p:pic>
          <p:nvPicPr>
            <p:cNvPr id="96" name="Google Shape;201;p26"/>
            <p:cNvPicPr/>
            <p:nvPr/>
          </p:nvPicPr>
          <p:blipFill>
            <a:blip r:embed="rId4"/>
            <a:srcRect l="1853"/>
            <a:stretch/>
          </p:blipFill>
          <p:spPr>
            <a:xfrm>
              <a:off x="0" y="-14760"/>
              <a:ext cx="9143640" cy="5194800"/>
            </a:xfrm>
            <a:prstGeom prst="rect">
              <a:avLst/>
            </a:prstGeom>
            <a:ln w="0">
              <a:noFill/>
            </a:ln>
          </p:spPr>
        </p:pic>
      </p:grpSp>
      <p:sp>
        <p:nvSpPr>
          <p:cNvPr id="9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8" name="Google Shape;214;p27"/>
          <p:cNvPicPr/>
          <p:nvPr/>
        </p:nvPicPr>
        <p:blipFill>
          <a:blip r:embed="rId3"/>
          <a:stretch/>
        </p:blipFill>
        <p:spPr>
          <a:xfrm flipH="1">
            <a:off x="-1440" y="0"/>
            <a:ext cx="9143640" cy="5143320"/>
          </a:xfrm>
          <a:prstGeom prst="rect">
            <a:avLst/>
          </a:prstGeom>
          <a:ln w="0">
            <a:noFill/>
          </a:ln>
        </p:spPr>
      </p:pic>
      <p:grpSp>
        <p:nvGrpSpPr>
          <p:cNvPr id="99" name="Google Shape;215;p27"/>
          <p:cNvGrpSpPr/>
          <p:nvPr/>
        </p:nvGrpSpPr>
        <p:grpSpPr>
          <a:xfrm>
            <a:off x="0" y="-14760"/>
            <a:ext cx="9143640" cy="5194800"/>
            <a:chOff x="0" y="-14760"/>
            <a:chExt cx="9143640" cy="5194800"/>
          </a:xfrm>
        </p:grpSpPr>
        <p:pic>
          <p:nvPicPr>
            <p:cNvPr id="100" name="Google Shape;216;p27"/>
            <p:cNvPicPr/>
            <p:nvPr/>
          </p:nvPicPr>
          <p:blipFill>
            <a:blip r:embed="rId4"/>
            <a:srcRect l="1853"/>
            <a:stretch/>
          </p:blipFill>
          <p:spPr>
            <a:xfrm>
              <a:off x="0" y="-14760"/>
              <a:ext cx="9143640" cy="5194800"/>
            </a:xfrm>
            <a:prstGeom prst="rect">
              <a:avLst/>
            </a:prstGeom>
            <a:ln w="0">
              <a:noFill/>
            </a:ln>
          </p:spPr>
        </p:pic>
        <p:pic>
          <p:nvPicPr>
            <p:cNvPr id="101" name="Google Shape;217;p27"/>
            <p:cNvPicPr/>
            <p:nvPr/>
          </p:nvPicPr>
          <p:blipFill>
            <a:blip r:embed="rId4"/>
            <a:srcRect l="1853"/>
            <a:stretch/>
          </p:blipFill>
          <p:spPr>
            <a:xfrm>
              <a:off x="0" y="-14760"/>
              <a:ext cx="9143640" cy="5194800"/>
            </a:xfrm>
            <a:prstGeom prst="rect">
              <a:avLst/>
            </a:prstGeom>
            <a:ln w="0">
              <a:noFill/>
            </a:ln>
          </p:spPr>
        </p:pic>
      </p:grpSp>
      <p:sp>
        <p:nvSpPr>
          <p:cNvPr id="10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Google Shape;70;p11"/>
          <p:cNvPicPr/>
          <p:nvPr/>
        </p:nvPicPr>
        <p:blipFill>
          <a:blip r:embed="rId3"/>
          <a:stretch/>
        </p:blipFill>
        <p:spPr>
          <a:xfrm>
            <a:off x="0" y="0"/>
            <a:ext cx="9143640" cy="5143320"/>
          </a:xfrm>
          <a:prstGeom prst="rect">
            <a:avLst/>
          </a:prstGeom>
          <a:ln w="0">
            <a:noFill/>
          </a:ln>
        </p:spPr>
      </p:pic>
      <p:grpSp>
        <p:nvGrpSpPr>
          <p:cNvPr id="9" name="Google Shape;71;p11"/>
          <p:cNvGrpSpPr/>
          <p:nvPr/>
        </p:nvGrpSpPr>
        <p:grpSpPr>
          <a:xfrm>
            <a:off x="0" y="-14760"/>
            <a:ext cx="9143640" cy="5194800"/>
            <a:chOff x="0" y="-14760"/>
            <a:chExt cx="9143640" cy="5194800"/>
          </a:xfrm>
        </p:grpSpPr>
        <p:pic>
          <p:nvPicPr>
            <p:cNvPr id="10" name="Google Shape;72;p11"/>
            <p:cNvPicPr/>
            <p:nvPr/>
          </p:nvPicPr>
          <p:blipFill>
            <a:blip r:embed="rId4"/>
            <a:srcRect l="1853"/>
            <a:stretch/>
          </p:blipFill>
          <p:spPr>
            <a:xfrm>
              <a:off x="0" y="-14760"/>
              <a:ext cx="9143640" cy="5194800"/>
            </a:xfrm>
            <a:prstGeom prst="rect">
              <a:avLst/>
            </a:prstGeom>
            <a:ln w="0">
              <a:noFill/>
            </a:ln>
          </p:spPr>
        </p:pic>
        <p:pic>
          <p:nvPicPr>
            <p:cNvPr id="11" name="Google Shape;73;p11"/>
            <p:cNvPicPr/>
            <p:nvPr/>
          </p:nvPicPr>
          <p:blipFill>
            <a:blip r:embed="rId4"/>
            <a:srcRect l="1853"/>
            <a:stretch/>
          </p:blipFill>
          <p:spPr>
            <a:xfrm>
              <a:off x="0" y="-14760"/>
              <a:ext cx="9143640" cy="5194800"/>
            </a:xfrm>
            <a:prstGeom prst="rect">
              <a:avLst/>
            </a:prstGeom>
            <a:ln w="0">
              <a:noFill/>
            </a:ln>
          </p:spPr>
        </p:pic>
      </p:grpSp>
      <p:sp>
        <p:nvSpPr>
          <p:cNvPr id="12" name="PlaceHolder 1"/>
          <p:cNvSpPr>
            <a:spLocks noGrp="1"/>
          </p:cNvSpPr>
          <p:nvPr>
            <p:ph type="title"/>
          </p:nvPr>
        </p:nvSpPr>
        <p:spPr>
          <a:xfrm>
            <a:off x="1284120" y="1401480"/>
            <a:ext cx="6575760" cy="1649520"/>
          </a:xfrm>
          <a:prstGeom prst="rect">
            <a:avLst/>
          </a:prstGeom>
          <a:noFill/>
          <a:ln w="0">
            <a:noFill/>
          </a:ln>
        </p:spPr>
        <p:txBody>
          <a:bodyPr lIns="91440" tIns="91440" rIns="91440" bIns="91440" anchor="b">
            <a:noAutofit/>
          </a:bodyPr>
          <a:lstStyle/>
          <a:p>
            <a:pPr indent="0" algn="ctr">
              <a:lnSpc>
                <a:spcPct val="100000"/>
              </a:lnSpc>
              <a:buNone/>
            </a:pPr>
            <a:r>
              <a:rPr lang="fr-FR" sz="10200" b="0" strike="noStrike" spc="-1">
                <a:solidFill>
                  <a:schemeClr val="dk2"/>
                </a:solidFill>
                <a:latin typeface="Raleway Black"/>
                <a:ea typeface="Raleway Black"/>
              </a:rPr>
              <a:t>xx%</a:t>
            </a:r>
            <a:endParaRPr lang="fr-FR" sz="102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3" name="Google Shape;232;p28"/>
          <p:cNvPicPr/>
          <p:nvPr/>
        </p:nvPicPr>
        <p:blipFill>
          <a:blip r:embed="rId3"/>
          <a:stretch/>
        </p:blipFill>
        <p:spPr>
          <a:xfrm>
            <a:off x="0" y="0"/>
            <a:ext cx="9143640" cy="5143320"/>
          </a:xfrm>
          <a:prstGeom prst="rect">
            <a:avLst/>
          </a:prstGeom>
          <a:ln w="0">
            <a:noFill/>
          </a:ln>
        </p:spPr>
      </p:pic>
      <p:grpSp>
        <p:nvGrpSpPr>
          <p:cNvPr id="104" name="Google Shape;233;p28"/>
          <p:cNvGrpSpPr/>
          <p:nvPr/>
        </p:nvGrpSpPr>
        <p:grpSpPr>
          <a:xfrm>
            <a:off x="0" y="-14760"/>
            <a:ext cx="9143640" cy="5194800"/>
            <a:chOff x="0" y="-14760"/>
            <a:chExt cx="9143640" cy="5194800"/>
          </a:xfrm>
        </p:grpSpPr>
        <p:pic>
          <p:nvPicPr>
            <p:cNvPr id="105" name="Google Shape;234;p28"/>
            <p:cNvPicPr/>
            <p:nvPr/>
          </p:nvPicPr>
          <p:blipFill>
            <a:blip r:embed="rId4"/>
            <a:srcRect l="1853"/>
            <a:stretch/>
          </p:blipFill>
          <p:spPr>
            <a:xfrm>
              <a:off x="0" y="-14760"/>
              <a:ext cx="9143640" cy="5194800"/>
            </a:xfrm>
            <a:prstGeom prst="rect">
              <a:avLst/>
            </a:prstGeom>
            <a:ln w="0">
              <a:noFill/>
            </a:ln>
          </p:spPr>
        </p:pic>
        <p:pic>
          <p:nvPicPr>
            <p:cNvPr id="106" name="Google Shape;235;p28"/>
            <p:cNvPicPr/>
            <p:nvPr/>
          </p:nvPicPr>
          <p:blipFill>
            <a:blip r:embed="rId4"/>
            <a:srcRect l="1853"/>
            <a:stretch/>
          </p:blipFill>
          <p:spPr>
            <a:xfrm>
              <a:off x="0" y="-14760"/>
              <a:ext cx="9143640" cy="5194800"/>
            </a:xfrm>
            <a:prstGeom prst="rect">
              <a:avLst/>
            </a:prstGeom>
            <a:ln w="0">
              <a:noFill/>
            </a:ln>
          </p:spPr>
        </p:pic>
      </p:grpSp>
      <p:sp>
        <p:nvSpPr>
          <p:cNvPr id="107" name="PlaceHolder 1"/>
          <p:cNvSpPr>
            <a:spLocks noGrp="1"/>
          </p:cNvSpPr>
          <p:nvPr>
            <p:ph type="title"/>
          </p:nvPr>
        </p:nvSpPr>
        <p:spPr>
          <a:xfrm>
            <a:off x="928080" y="67032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
        <p:nvSpPr>
          <p:cNvPr id="108" name="PlaceHolder 2"/>
          <p:cNvSpPr>
            <a:spLocks noGrp="1"/>
          </p:cNvSpPr>
          <p:nvPr>
            <p:ph type="title"/>
          </p:nvPr>
        </p:nvSpPr>
        <p:spPr>
          <a:xfrm>
            <a:off x="2223720" y="196776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
        <p:nvSpPr>
          <p:cNvPr id="109" name="PlaceHolder 3"/>
          <p:cNvSpPr>
            <a:spLocks noGrp="1"/>
          </p:cNvSpPr>
          <p:nvPr>
            <p:ph type="title"/>
          </p:nvPr>
        </p:nvSpPr>
        <p:spPr>
          <a:xfrm>
            <a:off x="3519000" y="326556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7" name="Google Shape;251;p30"/>
          <p:cNvPicPr/>
          <p:nvPr/>
        </p:nvPicPr>
        <p:blipFill>
          <a:blip r:embed="rId3"/>
          <a:stretch/>
        </p:blipFill>
        <p:spPr>
          <a:xfrm>
            <a:off x="0" y="0"/>
            <a:ext cx="9143640" cy="5143320"/>
          </a:xfrm>
          <a:prstGeom prst="rect">
            <a:avLst/>
          </a:prstGeom>
          <a:ln w="0">
            <a:noFill/>
          </a:ln>
        </p:spPr>
      </p:pic>
      <p:grpSp>
        <p:nvGrpSpPr>
          <p:cNvPr id="118" name="Google Shape;252;p30"/>
          <p:cNvGrpSpPr/>
          <p:nvPr/>
        </p:nvGrpSpPr>
        <p:grpSpPr>
          <a:xfrm>
            <a:off x="0" y="-14760"/>
            <a:ext cx="9143640" cy="5194800"/>
            <a:chOff x="0" y="-14760"/>
            <a:chExt cx="9143640" cy="5194800"/>
          </a:xfrm>
        </p:grpSpPr>
        <p:pic>
          <p:nvPicPr>
            <p:cNvPr id="119" name="Google Shape;253;p30"/>
            <p:cNvPicPr/>
            <p:nvPr/>
          </p:nvPicPr>
          <p:blipFill>
            <a:blip r:embed="rId4"/>
            <a:srcRect l="1853"/>
            <a:stretch/>
          </p:blipFill>
          <p:spPr>
            <a:xfrm>
              <a:off x="0" y="-14760"/>
              <a:ext cx="9143640" cy="5194800"/>
            </a:xfrm>
            <a:prstGeom prst="rect">
              <a:avLst/>
            </a:prstGeom>
            <a:ln w="0">
              <a:noFill/>
            </a:ln>
          </p:spPr>
        </p:pic>
        <p:pic>
          <p:nvPicPr>
            <p:cNvPr id="120" name="Google Shape;254;p30"/>
            <p:cNvPicPr/>
            <p:nvPr/>
          </p:nvPicPr>
          <p:blipFill>
            <a:blip r:embed="rId4"/>
            <a:srcRect l="1853"/>
            <a:stretch/>
          </p:blipFill>
          <p:spPr>
            <a:xfrm>
              <a:off x="0" y="-14760"/>
              <a:ext cx="9143640" cy="519480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1" name="Google Shape;24;p4"/>
          <p:cNvPicPr/>
          <p:nvPr/>
        </p:nvPicPr>
        <p:blipFill>
          <a:blip r:embed="rId3"/>
          <a:stretch/>
        </p:blipFill>
        <p:spPr>
          <a:xfrm>
            <a:off x="-55440" y="0"/>
            <a:ext cx="9199080" cy="5142960"/>
          </a:xfrm>
          <a:prstGeom prst="rect">
            <a:avLst/>
          </a:prstGeom>
          <a:ln w="0">
            <a:noFill/>
          </a:ln>
        </p:spPr>
      </p:pic>
      <p:grpSp>
        <p:nvGrpSpPr>
          <p:cNvPr id="122" name="Google Shape;25;p4"/>
          <p:cNvGrpSpPr/>
          <p:nvPr/>
        </p:nvGrpSpPr>
        <p:grpSpPr>
          <a:xfrm>
            <a:off x="0" y="-14760"/>
            <a:ext cx="9143640" cy="5194800"/>
            <a:chOff x="0" y="-14760"/>
            <a:chExt cx="9143640" cy="5194800"/>
          </a:xfrm>
        </p:grpSpPr>
        <p:pic>
          <p:nvPicPr>
            <p:cNvPr id="123" name="Google Shape;26;p4"/>
            <p:cNvPicPr/>
            <p:nvPr/>
          </p:nvPicPr>
          <p:blipFill>
            <a:blip r:embed="rId4"/>
            <a:srcRect l="1853"/>
            <a:stretch/>
          </p:blipFill>
          <p:spPr>
            <a:xfrm>
              <a:off x="0" y="-14760"/>
              <a:ext cx="9143640" cy="5194800"/>
            </a:xfrm>
            <a:prstGeom prst="rect">
              <a:avLst/>
            </a:prstGeom>
            <a:ln w="0">
              <a:noFill/>
            </a:ln>
          </p:spPr>
        </p:pic>
        <p:pic>
          <p:nvPicPr>
            <p:cNvPr id="124" name="Google Shape;27;p4"/>
            <p:cNvPicPr/>
            <p:nvPr/>
          </p:nvPicPr>
          <p:blipFill>
            <a:blip r:embed="rId4"/>
            <a:srcRect l="1853"/>
            <a:stretch/>
          </p:blipFill>
          <p:spPr>
            <a:xfrm>
              <a:off x="0" y="-14760"/>
              <a:ext cx="9143640" cy="5194800"/>
            </a:xfrm>
            <a:prstGeom prst="rect">
              <a:avLst/>
            </a:prstGeom>
            <a:ln w="0">
              <a:noFill/>
            </a:ln>
          </p:spPr>
        </p:pic>
      </p:grpSp>
      <p:sp>
        <p:nvSpPr>
          <p:cNvPr id="1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26" name="PlaceHolder 2"/>
          <p:cNvSpPr>
            <a:spLocks noGrp="1"/>
          </p:cNvSpPr>
          <p:nvPr>
            <p:ph type="body"/>
          </p:nvPr>
        </p:nvSpPr>
        <p:spPr>
          <a:xfrm>
            <a:off x="720000" y="116064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9" name="Google Shape;256;p31"/>
          <p:cNvPicPr/>
          <p:nvPr/>
        </p:nvPicPr>
        <p:blipFill>
          <a:blip r:embed="rId3"/>
          <a:stretch/>
        </p:blipFill>
        <p:spPr>
          <a:xfrm>
            <a:off x="0" y="0"/>
            <a:ext cx="9143640" cy="5142960"/>
          </a:xfrm>
          <a:prstGeom prst="rect">
            <a:avLst/>
          </a:prstGeom>
          <a:ln w="0">
            <a:noFill/>
          </a:ln>
        </p:spPr>
      </p:pic>
      <p:grpSp>
        <p:nvGrpSpPr>
          <p:cNvPr id="130" name="Google Shape;257;p31"/>
          <p:cNvGrpSpPr/>
          <p:nvPr/>
        </p:nvGrpSpPr>
        <p:grpSpPr>
          <a:xfrm>
            <a:off x="0" y="-14760"/>
            <a:ext cx="9143640" cy="5194800"/>
            <a:chOff x="0" y="-14760"/>
            <a:chExt cx="9143640" cy="5194800"/>
          </a:xfrm>
        </p:grpSpPr>
        <p:pic>
          <p:nvPicPr>
            <p:cNvPr id="131" name="Google Shape;258;p31"/>
            <p:cNvPicPr/>
            <p:nvPr/>
          </p:nvPicPr>
          <p:blipFill>
            <a:blip r:embed="rId4"/>
            <a:srcRect l="1853"/>
            <a:stretch/>
          </p:blipFill>
          <p:spPr>
            <a:xfrm>
              <a:off x="0" y="-14760"/>
              <a:ext cx="9143640" cy="5194800"/>
            </a:xfrm>
            <a:prstGeom prst="rect">
              <a:avLst/>
            </a:prstGeom>
            <a:ln w="0">
              <a:noFill/>
            </a:ln>
          </p:spPr>
        </p:pic>
        <p:pic>
          <p:nvPicPr>
            <p:cNvPr id="132" name="Google Shape;259;p31"/>
            <p:cNvPicPr/>
            <p:nvPr/>
          </p:nvPicPr>
          <p:blipFill>
            <a:blip r:embed="rId4"/>
            <a:srcRect l="1853"/>
            <a:stretch/>
          </p:blipFill>
          <p:spPr>
            <a:xfrm>
              <a:off x="0" y="-14760"/>
              <a:ext cx="9143640" cy="519480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3" name="Google Shape;31;p5"/>
          <p:cNvPicPr/>
          <p:nvPr/>
        </p:nvPicPr>
        <p:blipFill>
          <a:blip r:embed="rId3"/>
          <a:stretch/>
        </p:blipFill>
        <p:spPr>
          <a:xfrm>
            <a:off x="0" y="0"/>
            <a:ext cx="9143640" cy="5143320"/>
          </a:xfrm>
          <a:prstGeom prst="rect">
            <a:avLst/>
          </a:prstGeom>
          <a:ln w="0">
            <a:noFill/>
          </a:ln>
        </p:spPr>
      </p:pic>
      <p:grpSp>
        <p:nvGrpSpPr>
          <p:cNvPr id="134" name="Google Shape;32;p5"/>
          <p:cNvGrpSpPr/>
          <p:nvPr/>
        </p:nvGrpSpPr>
        <p:grpSpPr>
          <a:xfrm>
            <a:off x="0" y="-14760"/>
            <a:ext cx="9143640" cy="5194800"/>
            <a:chOff x="0" y="-14760"/>
            <a:chExt cx="9143640" cy="5194800"/>
          </a:xfrm>
        </p:grpSpPr>
        <p:pic>
          <p:nvPicPr>
            <p:cNvPr id="135" name="Google Shape;33;p5"/>
            <p:cNvPicPr/>
            <p:nvPr/>
          </p:nvPicPr>
          <p:blipFill>
            <a:blip r:embed="rId4"/>
            <a:srcRect l="1853"/>
            <a:stretch/>
          </p:blipFill>
          <p:spPr>
            <a:xfrm>
              <a:off x="0" y="-14760"/>
              <a:ext cx="9143640" cy="5194800"/>
            </a:xfrm>
            <a:prstGeom prst="rect">
              <a:avLst/>
            </a:prstGeom>
            <a:ln w="0">
              <a:noFill/>
            </a:ln>
          </p:spPr>
        </p:pic>
        <p:pic>
          <p:nvPicPr>
            <p:cNvPr id="136" name="Google Shape;34;p5"/>
            <p:cNvPicPr/>
            <p:nvPr/>
          </p:nvPicPr>
          <p:blipFill>
            <a:blip r:embed="rId4"/>
            <a:srcRect l="1853"/>
            <a:stretch/>
          </p:blipFill>
          <p:spPr>
            <a:xfrm>
              <a:off x="0" y="-14760"/>
              <a:ext cx="9143640" cy="5194800"/>
            </a:xfrm>
            <a:prstGeom prst="rect">
              <a:avLst/>
            </a:prstGeom>
            <a:ln w="0">
              <a:noFill/>
            </a:ln>
          </p:spPr>
        </p:pic>
      </p:grpSp>
      <p:sp>
        <p:nvSpPr>
          <p:cNvPr id="13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1" name="Google Shape;41;p6"/>
          <p:cNvPicPr/>
          <p:nvPr/>
        </p:nvPicPr>
        <p:blipFill>
          <a:blip r:embed="rId3"/>
          <a:stretch/>
        </p:blipFill>
        <p:spPr>
          <a:xfrm>
            <a:off x="0" y="0"/>
            <a:ext cx="9143640" cy="5143320"/>
          </a:xfrm>
          <a:prstGeom prst="rect">
            <a:avLst/>
          </a:prstGeom>
          <a:ln w="0">
            <a:noFill/>
          </a:ln>
        </p:spPr>
      </p:pic>
      <p:grpSp>
        <p:nvGrpSpPr>
          <p:cNvPr id="142" name="Google Shape;42;p6"/>
          <p:cNvGrpSpPr/>
          <p:nvPr/>
        </p:nvGrpSpPr>
        <p:grpSpPr>
          <a:xfrm>
            <a:off x="0" y="-25920"/>
            <a:ext cx="9143640" cy="5194800"/>
            <a:chOff x="0" y="-25920"/>
            <a:chExt cx="9143640" cy="5194800"/>
          </a:xfrm>
        </p:grpSpPr>
        <p:pic>
          <p:nvPicPr>
            <p:cNvPr id="143" name="Google Shape;43;p6"/>
            <p:cNvPicPr/>
            <p:nvPr/>
          </p:nvPicPr>
          <p:blipFill>
            <a:blip r:embed="rId4"/>
            <a:srcRect l="1853"/>
            <a:stretch/>
          </p:blipFill>
          <p:spPr>
            <a:xfrm>
              <a:off x="0" y="-25920"/>
              <a:ext cx="9143640" cy="5194800"/>
            </a:xfrm>
            <a:prstGeom prst="rect">
              <a:avLst/>
            </a:prstGeom>
            <a:ln w="0">
              <a:noFill/>
            </a:ln>
          </p:spPr>
        </p:pic>
        <p:pic>
          <p:nvPicPr>
            <p:cNvPr id="144" name="Google Shape;44;p6"/>
            <p:cNvPicPr/>
            <p:nvPr/>
          </p:nvPicPr>
          <p:blipFill>
            <a:blip r:embed="rId4"/>
            <a:srcRect l="1853"/>
            <a:stretch/>
          </p:blipFill>
          <p:spPr>
            <a:xfrm>
              <a:off x="0" y="-25920"/>
              <a:ext cx="9143640" cy="5194800"/>
            </a:xfrm>
            <a:prstGeom prst="rect">
              <a:avLst/>
            </a:prstGeom>
            <a:ln w="0">
              <a:noFill/>
            </a:ln>
          </p:spPr>
        </p:pic>
      </p:grpSp>
      <p:sp>
        <p:nvSpPr>
          <p:cNvPr id="14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7" name="Google Shape;47;p7"/>
          <p:cNvPicPr/>
          <p:nvPr/>
        </p:nvPicPr>
        <p:blipFill>
          <a:blip r:embed="rId3"/>
          <a:stretch/>
        </p:blipFill>
        <p:spPr>
          <a:xfrm>
            <a:off x="0" y="0"/>
            <a:ext cx="9143640" cy="5143320"/>
          </a:xfrm>
          <a:prstGeom prst="rect">
            <a:avLst/>
          </a:prstGeom>
          <a:ln w="0">
            <a:noFill/>
          </a:ln>
        </p:spPr>
      </p:pic>
      <p:grpSp>
        <p:nvGrpSpPr>
          <p:cNvPr id="148" name="Google Shape;48;p7"/>
          <p:cNvGrpSpPr/>
          <p:nvPr/>
        </p:nvGrpSpPr>
        <p:grpSpPr>
          <a:xfrm>
            <a:off x="0" y="-14760"/>
            <a:ext cx="9143640" cy="5194800"/>
            <a:chOff x="0" y="-14760"/>
            <a:chExt cx="9143640" cy="5194800"/>
          </a:xfrm>
        </p:grpSpPr>
        <p:pic>
          <p:nvPicPr>
            <p:cNvPr id="149" name="Google Shape;49;p7"/>
            <p:cNvPicPr/>
            <p:nvPr/>
          </p:nvPicPr>
          <p:blipFill>
            <a:blip r:embed="rId4"/>
            <a:srcRect l="1853"/>
            <a:stretch/>
          </p:blipFill>
          <p:spPr>
            <a:xfrm>
              <a:off x="0" y="-14760"/>
              <a:ext cx="9143640" cy="5194800"/>
            </a:xfrm>
            <a:prstGeom prst="rect">
              <a:avLst/>
            </a:prstGeom>
            <a:ln w="0">
              <a:noFill/>
            </a:ln>
          </p:spPr>
        </p:pic>
        <p:pic>
          <p:nvPicPr>
            <p:cNvPr id="150" name="Google Shape;50;p7"/>
            <p:cNvPicPr/>
            <p:nvPr/>
          </p:nvPicPr>
          <p:blipFill>
            <a:blip r:embed="rId4"/>
            <a:srcRect l="1853"/>
            <a:stretch/>
          </p:blipFill>
          <p:spPr>
            <a:xfrm>
              <a:off x="0" y="-14760"/>
              <a:ext cx="9143640" cy="5194800"/>
            </a:xfrm>
            <a:prstGeom prst="rect">
              <a:avLst/>
            </a:prstGeom>
            <a:ln w="0">
              <a:noFill/>
            </a:ln>
          </p:spPr>
        </p:pic>
      </p:grpSp>
      <p:sp>
        <p:nvSpPr>
          <p:cNvPr id="151"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2" name="Google Shape;54;p8"/>
          <p:cNvPicPr/>
          <p:nvPr/>
        </p:nvPicPr>
        <p:blipFill>
          <a:blip r:embed="rId3"/>
          <a:stretch/>
        </p:blipFill>
        <p:spPr>
          <a:xfrm>
            <a:off x="0" y="0"/>
            <a:ext cx="9143640" cy="5142960"/>
          </a:xfrm>
          <a:prstGeom prst="rect">
            <a:avLst/>
          </a:prstGeom>
          <a:ln w="0">
            <a:noFill/>
          </a:ln>
        </p:spPr>
      </p:pic>
      <p:grpSp>
        <p:nvGrpSpPr>
          <p:cNvPr id="153" name="Google Shape;55;p8"/>
          <p:cNvGrpSpPr/>
          <p:nvPr/>
        </p:nvGrpSpPr>
        <p:grpSpPr>
          <a:xfrm>
            <a:off x="0" y="-14760"/>
            <a:ext cx="9143640" cy="5194800"/>
            <a:chOff x="0" y="-14760"/>
            <a:chExt cx="9143640" cy="5194800"/>
          </a:xfrm>
        </p:grpSpPr>
        <p:pic>
          <p:nvPicPr>
            <p:cNvPr id="154" name="Google Shape;56;p8"/>
            <p:cNvPicPr/>
            <p:nvPr/>
          </p:nvPicPr>
          <p:blipFill>
            <a:blip r:embed="rId4"/>
            <a:srcRect l="1853"/>
            <a:stretch/>
          </p:blipFill>
          <p:spPr>
            <a:xfrm>
              <a:off x="0" y="-14760"/>
              <a:ext cx="9143640" cy="5194800"/>
            </a:xfrm>
            <a:prstGeom prst="rect">
              <a:avLst/>
            </a:prstGeom>
            <a:ln w="0">
              <a:noFill/>
            </a:ln>
          </p:spPr>
        </p:pic>
        <p:pic>
          <p:nvPicPr>
            <p:cNvPr id="155" name="Google Shape;57;p8"/>
            <p:cNvPicPr/>
            <p:nvPr/>
          </p:nvPicPr>
          <p:blipFill>
            <a:blip r:embed="rId4"/>
            <a:srcRect l="1853"/>
            <a:stretch/>
          </p:blipFill>
          <p:spPr>
            <a:xfrm>
              <a:off x="0" y="-14760"/>
              <a:ext cx="9143640" cy="5194800"/>
            </a:xfrm>
            <a:prstGeom prst="rect">
              <a:avLst/>
            </a:prstGeom>
            <a:ln w="0">
              <a:noFill/>
            </a:ln>
          </p:spPr>
        </p:pic>
      </p:grpSp>
      <p:sp>
        <p:nvSpPr>
          <p:cNvPr id="156" name="PlaceHolder 1"/>
          <p:cNvSpPr>
            <a:spLocks noGrp="1"/>
          </p:cNvSpPr>
          <p:nvPr>
            <p:ph type="title"/>
          </p:nvPr>
        </p:nvSpPr>
        <p:spPr>
          <a:xfrm>
            <a:off x="1286640" y="1158480"/>
            <a:ext cx="6570360" cy="2826720"/>
          </a:xfrm>
          <a:prstGeom prst="rect">
            <a:avLst/>
          </a:prstGeom>
          <a:noFill/>
          <a:ln w="0">
            <a:noFill/>
          </a:ln>
        </p:spPr>
        <p:txBody>
          <a:bodyPr lIns="91440" tIns="91440" rIns="91440" bIns="91440" anchor="ctr">
            <a:noAutofit/>
          </a:bodyPr>
          <a:lstStyle/>
          <a:p>
            <a:pPr indent="0">
              <a:buNone/>
            </a:pPr>
            <a:r>
              <a:rPr lang="fr-FR" sz="88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7" name="Google Shape;60;p9"/>
          <p:cNvPicPr/>
          <p:nvPr/>
        </p:nvPicPr>
        <p:blipFill>
          <a:blip r:embed="rId3"/>
          <a:srcRect l="554" r="543"/>
          <a:stretch/>
        </p:blipFill>
        <p:spPr>
          <a:xfrm>
            <a:off x="0" y="-28440"/>
            <a:ext cx="9143640" cy="5200200"/>
          </a:xfrm>
          <a:prstGeom prst="rect">
            <a:avLst/>
          </a:prstGeom>
          <a:ln w="0">
            <a:noFill/>
          </a:ln>
        </p:spPr>
      </p:pic>
      <p:grpSp>
        <p:nvGrpSpPr>
          <p:cNvPr id="158" name="Google Shape;61;p9"/>
          <p:cNvGrpSpPr/>
          <p:nvPr/>
        </p:nvGrpSpPr>
        <p:grpSpPr>
          <a:xfrm>
            <a:off x="0" y="-25920"/>
            <a:ext cx="9143640" cy="5194800"/>
            <a:chOff x="0" y="-25920"/>
            <a:chExt cx="9143640" cy="5194800"/>
          </a:xfrm>
        </p:grpSpPr>
        <p:pic>
          <p:nvPicPr>
            <p:cNvPr id="159" name="Google Shape;62;p9"/>
            <p:cNvPicPr/>
            <p:nvPr/>
          </p:nvPicPr>
          <p:blipFill>
            <a:blip r:embed="rId4"/>
            <a:srcRect l="1853"/>
            <a:stretch/>
          </p:blipFill>
          <p:spPr>
            <a:xfrm>
              <a:off x="0" y="-25920"/>
              <a:ext cx="9143640" cy="5194800"/>
            </a:xfrm>
            <a:prstGeom prst="rect">
              <a:avLst/>
            </a:prstGeom>
            <a:ln w="0">
              <a:noFill/>
            </a:ln>
          </p:spPr>
        </p:pic>
        <p:pic>
          <p:nvPicPr>
            <p:cNvPr id="160" name="Google Shape;63;p9"/>
            <p:cNvPicPr/>
            <p:nvPr/>
          </p:nvPicPr>
          <p:blipFill>
            <a:blip r:embed="rId4"/>
            <a:srcRect l="1853"/>
            <a:stretch/>
          </p:blipFill>
          <p:spPr>
            <a:xfrm>
              <a:off x="0" y="-25920"/>
              <a:ext cx="9143640" cy="5194800"/>
            </a:xfrm>
            <a:prstGeom prst="rect">
              <a:avLst/>
            </a:prstGeom>
            <a:ln w="0">
              <a:noFill/>
            </a:ln>
          </p:spPr>
        </p:pic>
      </p:grpSp>
      <p:sp>
        <p:nvSpPr>
          <p:cNvPr id="161" name="PlaceHolder 1"/>
          <p:cNvSpPr>
            <a:spLocks noGrp="1"/>
          </p:cNvSpPr>
          <p:nvPr>
            <p:ph type="title"/>
          </p:nvPr>
        </p:nvSpPr>
        <p:spPr>
          <a:xfrm>
            <a:off x="1764360" y="1116000"/>
            <a:ext cx="5614920" cy="209988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
        <p:nvSpPr>
          <p:cNvPr id="16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3" name="PlaceHolder 1"/>
          <p:cNvSpPr>
            <a:spLocks noGrp="1"/>
          </p:cNvSpPr>
          <p:nvPr>
            <p:ph type="body"/>
          </p:nvPr>
        </p:nvSpPr>
        <p:spPr>
          <a:xfrm>
            <a:off x="-6480" y="-6480"/>
            <a:ext cx="915012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64" name="PlaceHolder 2"/>
          <p:cNvSpPr>
            <a:spLocks noGrp="1"/>
          </p:cNvSpPr>
          <p:nvPr>
            <p:ph type="title"/>
          </p:nvPr>
        </p:nvSpPr>
        <p:spPr>
          <a:xfrm>
            <a:off x="1531440" y="3232080"/>
            <a:ext cx="6081120" cy="1355040"/>
          </a:xfrm>
          <a:prstGeom prst="rect">
            <a:avLst/>
          </a:prstGeom>
          <a:solidFill>
            <a:schemeClr val="accent2"/>
          </a:solidFill>
          <a:ln w="0">
            <a:noFill/>
          </a:ln>
        </p:spPr>
        <p:txBody>
          <a:bodyPr lIns="91440" tIns="91440" rIns="91440" bIns="91440" anchor="ctr">
            <a:noAutofit/>
          </a:bodyPr>
          <a:lstStyle/>
          <a:p>
            <a:pPr indent="0">
              <a:buNone/>
            </a:pPr>
            <a:r>
              <a:rPr lang="fr-FR" sz="43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 name="Google Shape;78;p13"/>
          <p:cNvPicPr/>
          <p:nvPr/>
        </p:nvPicPr>
        <p:blipFill>
          <a:blip r:embed="rId3"/>
          <a:stretch/>
        </p:blipFill>
        <p:spPr>
          <a:xfrm>
            <a:off x="0" y="0"/>
            <a:ext cx="9143640" cy="5143320"/>
          </a:xfrm>
          <a:prstGeom prst="rect">
            <a:avLst/>
          </a:prstGeom>
          <a:ln w="0">
            <a:noFill/>
          </a:ln>
        </p:spPr>
      </p:pic>
      <p:grpSp>
        <p:nvGrpSpPr>
          <p:cNvPr id="14" name="Google Shape;79;p13"/>
          <p:cNvGrpSpPr/>
          <p:nvPr/>
        </p:nvGrpSpPr>
        <p:grpSpPr>
          <a:xfrm>
            <a:off x="0" y="-25920"/>
            <a:ext cx="9143640" cy="5194800"/>
            <a:chOff x="0" y="-25920"/>
            <a:chExt cx="9143640" cy="5194800"/>
          </a:xfrm>
        </p:grpSpPr>
        <p:pic>
          <p:nvPicPr>
            <p:cNvPr id="15" name="Google Shape;80;p13"/>
            <p:cNvPicPr/>
            <p:nvPr/>
          </p:nvPicPr>
          <p:blipFill>
            <a:blip r:embed="rId4"/>
            <a:srcRect l="1853"/>
            <a:stretch/>
          </p:blipFill>
          <p:spPr>
            <a:xfrm>
              <a:off x="0" y="-25920"/>
              <a:ext cx="9143640" cy="5194800"/>
            </a:xfrm>
            <a:prstGeom prst="rect">
              <a:avLst/>
            </a:prstGeom>
            <a:ln w="0">
              <a:noFill/>
            </a:ln>
          </p:spPr>
        </p:pic>
        <p:pic>
          <p:nvPicPr>
            <p:cNvPr id="16" name="Google Shape;81;p13"/>
            <p:cNvPicPr/>
            <p:nvPr/>
          </p:nvPicPr>
          <p:blipFill>
            <a:blip r:embed="rId4"/>
            <a:srcRect l="1853"/>
            <a:stretch/>
          </p:blipFill>
          <p:spPr>
            <a:xfrm>
              <a:off x="0" y="-25920"/>
              <a:ext cx="9143640" cy="5194800"/>
            </a:xfrm>
            <a:prstGeom prst="rect">
              <a:avLst/>
            </a:prstGeom>
            <a:ln w="0">
              <a:noFill/>
            </a:ln>
          </p:spPr>
        </p:pic>
      </p:grpSp>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8" name="PlaceHolder 2"/>
          <p:cNvSpPr>
            <a:spLocks noGrp="1"/>
          </p:cNvSpPr>
          <p:nvPr>
            <p:ph type="title"/>
          </p:nvPr>
        </p:nvSpPr>
        <p:spPr>
          <a:xfrm>
            <a:off x="1546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
        <p:nvSpPr>
          <p:cNvPr id="19" name="PlaceHolder 3"/>
          <p:cNvSpPr>
            <a:spLocks noGrp="1"/>
          </p:cNvSpPr>
          <p:nvPr>
            <p:ph type="title"/>
          </p:nvPr>
        </p:nvSpPr>
        <p:spPr>
          <a:xfrm>
            <a:off x="4093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
        <p:nvSpPr>
          <p:cNvPr id="20" name="PlaceHolder 4"/>
          <p:cNvSpPr>
            <a:spLocks noGrp="1"/>
          </p:cNvSpPr>
          <p:nvPr>
            <p:ph type="title"/>
          </p:nvPr>
        </p:nvSpPr>
        <p:spPr>
          <a:xfrm>
            <a:off x="6640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 name="Google Shape;93;p14"/>
          <p:cNvPicPr/>
          <p:nvPr/>
        </p:nvPicPr>
        <p:blipFill>
          <a:blip r:embed="rId3"/>
          <a:stretch/>
        </p:blipFill>
        <p:spPr>
          <a:xfrm>
            <a:off x="0" y="0"/>
            <a:ext cx="9143640" cy="5143320"/>
          </a:xfrm>
          <a:prstGeom prst="rect">
            <a:avLst/>
          </a:prstGeom>
          <a:ln w="0">
            <a:noFill/>
          </a:ln>
        </p:spPr>
      </p:pic>
      <p:grpSp>
        <p:nvGrpSpPr>
          <p:cNvPr id="22" name="Google Shape;94;p14"/>
          <p:cNvGrpSpPr/>
          <p:nvPr/>
        </p:nvGrpSpPr>
        <p:grpSpPr>
          <a:xfrm>
            <a:off x="0" y="-14760"/>
            <a:ext cx="9143640" cy="5194800"/>
            <a:chOff x="0" y="-14760"/>
            <a:chExt cx="9143640" cy="5194800"/>
          </a:xfrm>
        </p:grpSpPr>
        <p:pic>
          <p:nvPicPr>
            <p:cNvPr id="23" name="Google Shape;95;p14"/>
            <p:cNvPicPr/>
            <p:nvPr/>
          </p:nvPicPr>
          <p:blipFill>
            <a:blip r:embed="rId4"/>
            <a:srcRect l="1853"/>
            <a:stretch/>
          </p:blipFill>
          <p:spPr>
            <a:xfrm>
              <a:off x="0" y="-14760"/>
              <a:ext cx="9143640" cy="5194800"/>
            </a:xfrm>
            <a:prstGeom prst="rect">
              <a:avLst/>
            </a:prstGeom>
            <a:ln w="0">
              <a:noFill/>
            </a:ln>
          </p:spPr>
        </p:pic>
        <p:pic>
          <p:nvPicPr>
            <p:cNvPr id="24" name="Google Shape;96;p14"/>
            <p:cNvPicPr/>
            <p:nvPr/>
          </p:nvPicPr>
          <p:blipFill>
            <a:blip r:embed="rId4"/>
            <a:srcRect l="1853"/>
            <a:stretch/>
          </p:blipFill>
          <p:spPr>
            <a:xfrm>
              <a:off x="0" y="-14760"/>
              <a:ext cx="9143640" cy="5194800"/>
            </a:xfrm>
            <a:prstGeom prst="rect">
              <a:avLst/>
            </a:prstGeom>
            <a:ln w="0">
              <a:noFill/>
            </a:ln>
          </p:spPr>
        </p:pic>
      </p:grpSp>
      <p:sp>
        <p:nvSpPr>
          <p:cNvPr id="25" name="PlaceHolder 1"/>
          <p:cNvSpPr>
            <a:spLocks noGrp="1"/>
          </p:cNvSpPr>
          <p:nvPr>
            <p:ph type="title"/>
          </p:nvPr>
        </p:nvSpPr>
        <p:spPr>
          <a:xfrm>
            <a:off x="1226520" y="3100320"/>
            <a:ext cx="6690960" cy="93708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 name="Google Shape;100;p15"/>
          <p:cNvPicPr/>
          <p:nvPr/>
        </p:nvPicPr>
        <p:blipFill>
          <a:blip r:embed="rId3"/>
          <a:stretch/>
        </p:blipFill>
        <p:spPr>
          <a:xfrm flipH="1">
            <a:off x="360" y="0"/>
            <a:ext cx="9143640" cy="5143320"/>
          </a:xfrm>
          <a:prstGeom prst="rect">
            <a:avLst/>
          </a:prstGeom>
          <a:ln w="0">
            <a:noFill/>
          </a:ln>
        </p:spPr>
      </p:pic>
      <p:grpSp>
        <p:nvGrpSpPr>
          <p:cNvPr id="27" name="Google Shape;101;p15"/>
          <p:cNvGrpSpPr/>
          <p:nvPr/>
        </p:nvGrpSpPr>
        <p:grpSpPr>
          <a:xfrm>
            <a:off x="0" y="-14760"/>
            <a:ext cx="9143640" cy="5194800"/>
            <a:chOff x="0" y="-14760"/>
            <a:chExt cx="9143640" cy="5194800"/>
          </a:xfrm>
        </p:grpSpPr>
        <p:pic>
          <p:nvPicPr>
            <p:cNvPr id="28" name="Google Shape;102;p15"/>
            <p:cNvPicPr/>
            <p:nvPr/>
          </p:nvPicPr>
          <p:blipFill>
            <a:blip r:embed="rId4"/>
            <a:srcRect l="1853"/>
            <a:stretch/>
          </p:blipFill>
          <p:spPr>
            <a:xfrm>
              <a:off x="0" y="-14760"/>
              <a:ext cx="9143640" cy="5194800"/>
            </a:xfrm>
            <a:prstGeom prst="rect">
              <a:avLst/>
            </a:prstGeom>
            <a:ln w="0">
              <a:noFill/>
            </a:ln>
          </p:spPr>
        </p:pic>
        <p:pic>
          <p:nvPicPr>
            <p:cNvPr id="29" name="Google Shape;103;p15"/>
            <p:cNvPicPr/>
            <p:nvPr/>
          </p:nvPicPr>
          <p:blipFill>
            <a:blip r:embed="rId4"/>
            <a:srcRect l="1853"/>
            <a:stretch/>
          </p:blipFill>
          <p:spPr>
            <a:xfrm>
              <a:off x="0" y="-14760"/>
              <a:ext cx="9143640" cy="5194800"/>
            </a:xfrm>
            <a:prstGeom prst="rect">
              <a:avLst/>
            </a:prstGeom>
            <a:ln w="0">
              <a:noFill/>
            </a:ln>
          </p:spPr>
        </p:pic>
      </p:grpSp>
      <p:sp>
        <p:nvSpPr>
          <p:cNvPr id="30" name="PlaceHolder 1"/>
          <p:cNvSpPr>
            <a:spLocks noGrp="1"/>
          </p:cNvSpPr>
          <p:nvPr>
            <p:ph type="title"/>
          </p:nvPr>
        </p:nvSpPr>
        <p:spPr>
          <a:xfrm>
            <a:off x="3303360" y="1316880"/>
            <a:ext cx="4764600" cy="2001600"/>
          </a:xfrm>
          <a:prstGeom prst="rect">
            <a:avLst/>
          </a:prstGeom>
          <a:noFill/>
          <a:ln w="0">
            <a:noFill/>
          </a:ln>
        </p:spPr>
        <p:txBody>
          <a:bodyPr lIns="91440" tIns="91440" rIns="91440" bIns="91440" anchor="b">
            <a:noAutofit/>
          </a:bodyPr>
          <a:lstStyle/>
          <a:p>
            <a:pPr indent="0">
              <a:buNone/>
            </a:pPr>
            <a:r>
              <a:rPr lang="fr-FR" sz="6300" b="0" strike="noStrike" spc="-1">
                <a:solidFill>
                  <a:schemeClr val="dk1"/>
                </a:solidFill>
                <a:latin typeface="Arial"/>
              </a:rPr>
              <a:t>Click to edit the title text format</a:t>
            </a:r>
          </a:p>
        </p:txBody>
      </p:sp>
      <p:sp>
        <p:nvSpPr>
          <p:cNvPr id="31" name="PlaceHolder 2"/>
          <p:cNvSpPr>
            <a:spLocks noGrp="1"/>
          </p:cNvSpPr>
          <p:nvPr>
            <p:ph type="title"/>
          </p:nvPr>
        </p:nvSpPr>
        <p:spPr>
          <a:xfrm>
            <a:off x="1075680" y="1902600"/>
            <a:ext cx="2008080" cy="1185840"/>
          </a:xfrm>
          <a:prstGeom prst="rect">
            <a:avLst/>
          </a:prstGeom>
          <a:noFill/>
          <a:ln w="0">
            <a:noFill/>
          </a:ln>
        </p:spPr>
        <p:txBody>
          <a:bodyPr lIns="91440" tIns="91440" rIns="91440" bIns="91440" anchor="ctr">
            <a:noAutofit/>
          </a:bodyPr>
          <a:lstStyle/>
          <a:p>
            <a:pPr indent="0" algn="ctr">
              <a:lnSpc>
                <a:spcPct val="100000"/>
              </a:lnSpc>
              <a:buNone/>
            </a:pPr>
            <a:r>
              <a:rPr lang="fr-FR" sz="10500" b="0" strike="noStrike" spc="-1">
                <a:solidFill>
                  <a:schemeClr val="dk2"/>
                </a:solidFill>
                <a:latin typeface="Raleway Black"/>
                <a:ea typeface="Raleway Black"/>
              </a:rPr>
              <a:t>xx%</a:t>
            </a:r>
            <a:endParaRPr lang="fr-FR" sz="10500" b="0" strike="noStrike" spc="-1">
              <a:solidFill>
                <a:schemeClr val="dk1"/>
              </a:solidFill>
              <a:latin typeface="Arial"/>
            </a:endParaRPr>
          </a:p>
        </p:txBody>
      </p:sp>
      <p:sp>
        <p:nvSpPr>
          <p:cNvPr id="3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3" name="Google Shape;108;p16"/>
          <p:cNvPicPr/>
          <p:nvPr/>
        </p:nvPicPr>
        <p:blipFill>
          <a:blip r:embed="rId3"/>
          <a:stretch/>
        </p:blipFill>
        <p:spPr>
          <a:xfrm>
            <a:off x="0" y="0"/>
            <a:ext cx="9143640" cy="5143320"/>
          </a:xfrm>
          <a:prstGeom prst="rect">
            <a:avLst/>
          </a:prstGeom>
          <a:ln w="0">
            <a:noFill/>
          </a:ln>
        </p:spPr>
      </p:pic>
      <p:grpSp>
        <p:nvGrpSpPr>
          <p:cNvPr id="34" name="Google Shape;109;p16"/>
          <p:cNvGrpSpPr/>
          <p:nvPr/>
        </p:nvGrpSpPr>
        <p:grpSpPr>
          <a:xfrm>
            <a:off x="0" y="-14760"/>
            <a:ext cx="9143640" cy="5194800"/>
            <a:chOff x="0" y="-14760"/>
            <a:chExt cx="9143640" cy="5194800"/>
          </a:xfrm>
        </p:grpSpPr>
        <p:pic>
          <p:nvPicPr>
            <p:cNvPr id="35" name="Google Shape;110;p16"/>
            <p:cNvPicPr/>
            <p:nvPr/>
          </p:nvPicPr>
          <p:blipFill>
            <a:blip r:embed="rId4"/>
            <a:srcRect l="1853"/>
            <a:stretch/>
          </p:blipFill>
          <p:spPr>
            <a:xfrm>
              <a:off x="0" y="-14760"/>
              <a:ext cx="9143640" cy="5194800"/>
            </a:xfrm>
            <a:prstGeom prst="rect">
              <a:avLst/>
            </a:prstGeom>
            <a:ln w="0">
              <a:noFill/>
            </a:ln>
          </p:spPr>
        </p:pic>
        <p:pic>
          <p:nvPicPr>
            <p:cNvPr id="36" name="Google Shape;111;p16"/>
            <p:cNvPicPr/>
            <p:nvPr/>
          </p:nvPicPr>
          <p:blipFill>
            <a:blip r:embed="rId4"/>
            <a:srcRect l="1853"/>
            <a:stretch/>
          </p:blipFill>
          <p:spPr>
            <a:xfrm>
              <a:off x="0" y="-14760"/>
              <a:ext cx="9143640" cy="5194800"/>
            </a:xfrm>
            <a:prstGeom prst="rect">
              <a:avLst/>
            </a:prstGeom>
            <a:ln w="0">
              <a:noFill/>
            </a:ln>
          </p:spPr>
        </p:pic>
      </p:grpSp>
      <p:sp>
        <p:nvSpPr>
          <p:cNvPr id="37" name="PlaceHolder 1"/>
          <p:cNvSpPr>
            <a:spLocks noGrp="1"/>
          </p:cNvSpPr>
          <p:nvPr>
            <p:ph type="title"/>
          </p:nvPr>
        </p:nvSpPr>
        <p:spPr>
          <a:xfrm>
            <a:off x="715680" y="619200"/>
            <a:ext cx="3817800" cy="245664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38" name="PlaceHolder 2"/>
          <p:cNvSpPr>
            <a:spLocks noGrp="1"/>
          </p:cNvSpPr>
          <p:nvPr>
            <p:ph type="body"/>
          </p:nvPr>
        </p:nvSpPr>
        <p:spPr>
          <a:xfrm>
            <a:off x="4800960" y="0"/>
            <a:ext cx="434268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9" name="Google Shape;116;p17"/>
          <p:cNvPicPr/>
          <p:nvPr/>
        </p:nvPicPr>
        <p:blipFill>
          <a:blip r:embed="rId3"/>
          <a:stretch/>
        </p:blipFill>
        <p:spPr>
          <a:xfrm>
            <a:off x="0" y="0"/>
            <a:ext cx="9143640" cy="5143320"/>
          </a:xfrm>
          <a:prstGeom prst="rect">
            <a:avLst/>
          </a:prstGeom>
          <a:ln w="0">
            <a:noFill/>
          </a:ln>
        </p:spPr>
      </p:pic>
      <p:grpSp>
        <p:nvGrpSpPr>
          <p:cNvPr id="40" name="Google Shape;117;p17"/>
          <p:cNvGrpSpPr/>
          <p:nvPr/>
        </p:nvGrpSpPr>
        <p:grpSpPr>
          <a:xfrm>
            <a:off x="0" y="-14760"/>
            <a:ext cx="9143640" cy="5194800"/>
            <a:chOff x="0" y="-14760"/>
            <a:chExt cx="9143640" cy="5194800"/>
          </a:xfrm>
        </p:grpSpPr>
        <p:pic>
          <p:nvPicPr>
            <p:cNvPr id="41" name="Google Shape;118;p17"/>
            <p:cNvPicPr/>
            <p:nvPr/>
          </p:nvPicPr>
          <p:blipFill>
            <a:blip r:embed="rId4"/>
            <a:srcRect l="1853"/>
            <a:stretch/>
          </p:blipFill>
          <p:spPr>
            <a:xfrm>
              <a:off x="0" y="-14760"/>
              <a:ext cx="9143640" cy="5194800"/>
            </a:xfrm>
            <a:prstGeom prst="rect">
              <a:avLst/>
            </a:prstGeom>
            <a:ln w="0">
              <a:noFill/>
            </a:ln>
          </p:spPr>
        </p:pic>
        <p:pic>
          <p:nvPicPr>
            <p:cNvPr id="42" name="Google Shape;119;p17"/>
            <p:cNvPicPr/>
            <p:nvPr/>
          </p:nvPicPr>
          <p:blipFill>
            <a:blip r:embed="rId4"/>
            <a:srcRect l="1853"/>
            <a:stretch/>
          </p:blipFill>
          <p:spPr>
            <a:xfrm>
              <a:off x="0" y="-14760"/>
              <a:ext cx="9143640" cy="5194800"/>
            </a:xfrm>
            <a:prstGeom prst="rect">
              <a:avLst/>
            </a:prstGeom>
            <a:ln w="0">
              <a:noFill/>
            </a:ln>
          </p:spPr>
        </p:pic>
      </p:grpSp>
      <p:sp>
        <p:nvSpPr>
          <p:cNvPr id="43" name="PlaceHolder 1"/>
          <p:cNvSpPr>
            <a:spLocks noGrp="1"/>
          </p:cNvSpPr>
          <p:nvPr>
            <p:ph type="title"/>
          </p:nvPr>
        </p:nvSpPr>
        <p:spPr>
          <a:xfrm>
            <a:off x="720000" y="1609200"/>
            <a:ext cx="3392280" cy="119592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123;p18"/>
          <p:cNvPicPr/>
          <p:nvPr/>
        </p:nvPicPr>
        <p:blipFill>
          <a:blip r:embed="rId3"/>
          <a:stretch/>
        </p:blipFill>
        <p:spPr>
          <a:xfrm flipH="1">
            <a:off x="-1440" y="0"/>
            <a:ext cx="9143640" cy="5143320"/>
          </a:xfrm>
          <a:prstGeom prst="rect">
            <a:avLst/>
          </a:prstGeom>
          <a:ln w="0">
            <a:noFill/>
          </a:ln>
        </p:spPr>
      </p:pic>
      <p:grpSp>
        <p:nvGrpSpPr>
          <p:cNvPr id="45" name="Google Shape;124;p18"/>
          <p:cNvGrpSpPr/>
          <p:nvPr/>
        </p:nvGrpSpPr>
        <p:grpSpPr>
          <a:xfrm>
            <a:off x="0" y="-14760"/>
            <a:ext cx="9143640" cy="5194800"/>
            <a:chOff x="0" y="-14760"/>
            <a:chExt cx="9143640" cy="5194800"/>
          </a:xfrm>
        </p:grpSpPr>
        <p:pic>
          <p:nvPicPr>
            <p:cNvPr id="46" name="Google Shape;125;p18"/>
            <p:cNvPicPr/>
            <p:nvPr/>
          </p:nvPicPr>
          <p:blipFill>
            <a:blip r:embed="rId4"/>
            <a:srcRect l="1853"/>
            <a:stretch/>
          </p:blipFill>
          <p:spPr>
            <a:xfrm>
              <a:off x="0" y="-14760"/>
              <a:ext cx="9143640" cy="5194800"/>
            </a:xfrm>
            <a:prstGeom prst="rect">
              <a:avLst/>
            </a:prstGeom>
            <a:ln w="0">
              <a:noFill/>
            </a:ln>
          </p:spPr>
        </p:pic>
        <p:pic>
          <p:nvPicPr>
            <p:cNvPr id="47" name="Google Shape;126;p18"/>
            <p:cNvPicPr/>
            <p:nvPr/>
          </p:nvPicPr>
          <p:blipFill>
            <a:blip r:embed="rId4"/>
            <a:srcRect l="1853"/>
            <a:stretch/>
          </p:blipFill>
          <p:spPr>
            <a:xfrm>
              <a:off x="0" y="-14760"/>
              <a:ext cx="9143640" cy="5194800"/>
            </a:xfrm>
            <a:prstGeom prst="rect">
              <a:avLst/>
            </a:prstGeom>
            <a:ln w="0">
              <a:noFill/>
            </a:ln>
          </p:spPr>
        </p:pic>
      </p:grpSp>
      <p:sp>
        <p:nvSpPr>
          <p:cNvPr id="48" name="PlaceHolder 1"/>
          <p:cNvSpPr>
            <a:spLocks noGrp="1"/>
          </p:cNvSpPr>
          <p:nvPr>
            <p:ph type="title"/>
          </p:nvPr>
        </p:nvSpPr>
        <p:spPr>
          <a:xfrm>
            <a:off x="4697280" y="1461240"/>
            <a:ext cx="3486600" cy="148464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9.xml"/><Relationship Id="rId2" Type="http://schemas.openxmlformats.org/officeDocument/2006/relationships/image" Target="../media/image14.jpeg"/><Relationship Id="rId16" Type="http://schemas.openxmlformats.org/officeDocument/2006/relationships/customXml" Target="../ink/ink8.xml"/><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896991" y="233119"/>
            <a:ext cx="7076880" cy="2257200"/>
          </a:xfrm>
          <a:prstGeom prst="rect">
            <a:avLst/>
          </a:prstGeom>
          <a:noFill/>
          <a:ln w="0">
            <a:noFill/>
          </a:ln>
        </p:spPr>
        <p:txBody>
          <a:bodyPr lIns="91440" tIns="91440" rIns="91440" bIns="91440" anchor="b">
            <a:normAutofit fontScale="98267"/>
          </a:bodyPr>
          <a:lstStyle/>
          <a:p>
            <a:pPr indent="0" algn="ctr">
              <a:lnSpc>
                <a:spcPct val="100000"/>
              </a:lnSpc>
              <a:buNone/>
              <a:tabLst>
                <a:tab pos="0" algn="l"/>
              </a:tabLst>
            </a:pPr>
            <a:r>
              <a:rPr lang="en" sz="3200" b="0" strike="noStrike" spc="-1" dirty="0">
                <a:solidFill>
                  <a:schemeClr val="dk1"/>
                </a:solidFill>
                <a:latin typeface="Raleway Black"/>
                <a:ea typeface="Raleway Black"/>
              </a:rPr>
              <a:t>Skin Disease Detection, its Severity Classification and Treatment Recommendation System</a:t>
            </a:r>
            <a:endParaRPr lang="fr-FR" sz="3200" b="0" strike="noStrike" spc="-1" dirty="0">
              <a:solidFill>
                <a:schemeClr val="dk1"/>
              </a:solidFill>
              <a:latin typeface="Arial"/>
            </a:endParaRPr>
          </a:p>
        </p:txBody>
      </p:sp>
      <p:sp>
        <p:nvSpPr>
          <p:cNvPr id="167" name="PlaceHolder 2"/>
          <p:cNvSpPr>
            <a:spLocks noGrp="1"/>
          </p:cNvSpPr>
          <p:nvPr>
            <p:ph type="subTitle"/>
          </p:nvPr>
        </p:nvSpPr>
        <p:spPr>
          <a:xfrm>
            <a:off x="1695600" y="3467160"/>
            <a:ext cx="5762160" cy="475920"/>
          </a:xfrm>
          <a:prstGeom prst="rect">
            <a:avLst/>
          </a:prstGeom>
          <a:noFill/>
          <a:ln w="0">
            <a:noFill/>
          </a:ln>
        </p:spPr>
        <p:txBody>
          <a:bodyPr lIns="91440" tIns="91440" rIns="91440" bIns="91440" anchor="t">
            <a:normAutofit fontScale="70000" lnSpcReduction="20000"/>
          </a:bodyPr>
          <a:lstStyle/>
          <a:p>
            <a:pPr indent="0" algn="ctr">
              <a:lnSpc>
                <a:spcPct val="100000"/>
              </a:lnSpc>
              <a:buNone/>
              <a:tabLst>
                <a:tab pos="0" algn="l"/>
              </a:tabLst>
            </a:pPr>
            <a:r>
              <a:rPr lang="en" sz="1600" b="0" strike="noStrike" spc="-1" dirty="0">
                <a:solidFill>
                  <a:schemeClr val="dk1"/>
                </a:solidFill>
                <a:latin typeface="Archivo"/>
                <a:ea typeface="Archivo"/>
              </a:rPr>
              <a:t>Developed a Deep Learning Model for Classifying Skin Diseases And Treatment Recamendation.</a:t>
            </a:r>
            <a:endParaRPr lang="en-US" sz="1600" b="0" strike="noStrike" spc="-1" dirty="0">
              <a:solidFill>
                <a:srgbClr val="000000"/>
              </a:solidFill>
              <a:latin typeface="OpenSymbol"/>
            </a:endParaRPr>
          </a:p>
        </p:txBody>
      </p:sp>
      <p:sp>
        <p:nvSpPr>
          <p:cNvPr id="168" name="Google Shape;272;p35"/>
          <p:cNvSpPr/>
          <p:nvPr/>
        </p:nvSpPr>
        <p:spPr>
          <a:xfrm>
            <a:off x="1695600" y="3705120"/>
            <a:ext cx="5979161" cy="126379"/>
          </a:xfrm>
          <a:custGeom>
            <a:avLst/>
            <a:gdLst>
              <a:gd name="textAreaLeft" fmla="*/ 0 w 4960800"/>
              <a:gd name="textAreaRight" fmla="*/ 4961160 w 496080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755190-76DB-925A-642F-06E5DD8A9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 y="89209"/>
            <a:ext cx="4105275" cy="5143500"/>
          </a:xfrm>
          <a:prstGeom prst="rect">
            <a:avLst/>
          </a:prstGeom>
        </p:spPr>
      </p:pic>
      <p:pic>
        <p:nvPicPr>
          <p:cNvPr id="7" name="Picture 6">
            <a:extLst>
              <a:ext uri="{FF2B5EF4-FFF2-40B4-BE49-F238E27FC236}">
                <a16:creationId xmlns:a16="http://schemas.microsoft.com/office/drawing/2014/main" id="{C07D16C4-2B67-2CE5-0BF9-2975FEF7C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374" y="89209"/>
            <a:ext cx="4891421" cy="5143499"/>
          </a:xfrm>
          <a:prstGeom prst="rect">
            <a:avLst/>
          </a:prstGeom>
        </p:spPr>
      </p:pic>
    </p:spTree>
    <p:extLst>
      <p:ext uri="{BB962C8B-B14F-4D97-AF65-F5344CB8AC3E}">
        <p14:creationId xmlns:p14="http://schemas.microsoft.com/office/powerpoint/2010/main" val="426344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1031F-ED7A-2A4C-3B60-1BC76C6BE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123" y="200445"/>
            <a:ext cx="6158389" cy="4728393"/>
          </a:xfrm>
          <a:prstGeom prst="rect">
            <a:avLst/>
          </a:prstGeom>
        </p:spPr>
      </p:pic>
    </p:spTree>
    <p:extLst>
      <p:ext uri="{BB962C8B-B14F-4D97-AF65-F5344CB8AC3E}">
        <p14:creationId xmlns:p14="http://schemas.microsoft.com/office/powerpoint/2010/main" val="228536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6429869" y="170984"/>
            <a:ext cx="2706029" cy="75085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3200" spc="-1" dirty="0">
                <a:solidFill>
                  <a:schemeClr val="dk1"/>
                </a:solidFill>
                <a:latin typeface="Raleway Black"/>
              </a:rPr>
              <a:t>Future Work</a:t>
            </a:r>
            <a:endParaRPr lang="fr-FR" sz="3200" b="0" strike="noStrike" spc="-1" dirty="0">
              <a:solidFill>
                <a:schemeClr val="dk1"/>
              </a:solidFill>
              <a:latin typeface="Arial"/>
            </a:endParaRPr>
          </a:p>
        </p:txBody>
      </p:sp>
      <p:sp>
        <p:nvSpPr>
          <p:cNvPr id="199" name="PlaceHolder 2"/>
          <p:cNvSpPr>
            <a:spLocks noGrp="1"/>
          </p:cNvSpPr>
          <p:nvPr>
            <p:ph type="subTitle"/>
          </p:nvPr>
        </p:nvSpPr>
        <p:spPr>
          <a:xfrm>
            <a:off x="327409" y="0"/>
            <a:ext cx="5619240" cy="5143500"/>
          </a:xfrm>
          <a:prstGeom prst="rect">
            <a:avLst/>
          </a:prstGeom>
          <a:noFill/>
          <a:ln w="0">
            <a:noFill/>
          </a:ln>
        </p:spPr>
        <p:txBody>
          <a:bodyPr lIns="91440" tIns="91440" rIns="91440" bIns="91440" anchor="t">
            <a:noAutofit/>
          </a:bodyPr>
          <a:lstStyle/>
          <a:p>
            <a:pPr algn="just">
              <a:buFont typeface="+mj-lt"/>
              <a:buAutoNum type="arabicPeriod"/>
            </a:pPr>
            <a:r>
              <a:rPr lang="en-IN" sz="1000" b="1" dirty="0"/>
              <a:t>Implement Severity Classification System</a:t>
            </a:r>
          </a:p>
          <a:p>
            <a:pPr marL="742950" lvl="1" indent="-285750" algn="just">
              <a:buFont typeface="+mj-lt"/>
              <a:buAutoNum type="arabicPeriod"/>
            </a:pPr>
            <a:r>
              <a:rPr lang="en-IN" sz="1000" dirty="0"/>
              <a:t>Develop a model to classify skin diseases into severity levels (Mild, Moderate, Severe).</a:t>
            </a:r>
          </a:p>
          <a:p>
            <a:pPr marL="742950" lvl="1" indent="-285750" algn="just">
              <a:buFont typeface="+mj-lt"/>
              <a:buAutoNum type="arabicPeriod"/>
            </a:pPr>
            <a:r>
              <a:rPr lang="en-IN" sz="1000" dirty="0"/>
              <a:t>Fine-tune the existing EfficientNetB3 model to predict both disease type and severity.</a:t>
            </a:r>
          </a:p>
          <a:p>
            <a:pPr marL="742950" lvl="1" indent="-285750" algn="just">
              <a:buFont typeface="+mj-lt"/>
              <a:buAutoNum type="arabicPeriod"/>
            </a:pPr>
            <a:r>
              <a:rPr lang="en-IN" sz="1000" dirty="0"/>
              <a:t>Explore multi-task learning to jointly train disease classification and severity detection.</a:t>
            </a:r>
          </a:p>
          <a:p>
            <a:pPr algn="just">
              <a:buFont typeface="+mj-lt"/>
              <a:buAutoNum type="arabicPeriod"/>
            </a:pPr>
            <a:r>
              <a:rPr lang="en-IN" sz="1000" b="1" dirty="0"/>
              <a:t>Improve Model Accuracy</a:t>
            </a:r>
          </a:p>
          <a:p>
            <a:pPr marL="742950" lvl="1" indent="-285750" algn="just">
              <a:buFont typeface="+mj-lt"/>
              <a:buAutoNum type="arabicPeriod"/>
            </a:pPr>
            <a:r>
              <a:rPr lang="en-IN" sz="1000" dirty="0"/>
              <a:t>Enhance the model by experimenting with larger architectures (EfficientNetV2, Vision Transformers).</a:t>
            </a:r>
          </a:p>
          <a:p>
            <a:pPr marL="742950" lvl="1" indent="-285750" algn="just">
              <a:buFont typeface="+mj-lt"/>
              <a:buAutoNum type="arabicPeriod"/>
            </a:pPr>
            <a:r>
              <a:rPr lang="en-IN" sz="1000" dirty="0"/>
              <a:t>Apply advanced regularization techniques like label smoothing and stochastic depth to prevent overfitting.</a:t>
            </a:r>
          </a:p>
          <a:p>
            <a:pPr marL="742950" lvl="1" indent="-285750" algn="just">
              <a:buFont typeface="+mj-lt"/>
              <a:buAutoNum type="arabicPeriod"/>
            </a:pPr>
            <a:r>
              <a:rPr lang="en-IN" sz="1000" dirty="0"/>
              <a:t>Optimize hyperparameters using grid search or Bayesian optimization.</a:t>
            </a:r>
          </a:p>
          <a:p>
            <a:pPr marL="742950" lvl="1" indent="-285750" algn="just">
              <a:buFont typeface="+mj-lt"/>
              <a:buAutoNum type="arabicPeriod"/>
            </a:pPr>
            <a:r>
              <a:rPr lang="en-IN" sz="1000" dirty="0"/>
              <a:t>Use ensemble learning by combining predictions from multiple models to improve robustness.</a:t>
            </a:r>
          </a:p>
          <a:p>
            <a:pPr algn="just">
              <a:buFont typeface="+mj-lt"/>
              <a:buAutoNum type="arabicPeriod"/>
            </a:pPr>
            <a:r>
              <a:rPr lang="en-IN" sz="1000" b="1" dirty="0"/>
              <a:t>Enhance Data Quality &amp; Augmentation</a:t>
            </a:r>
          </a:p>
          <a:p>
            <a:pPr marL="742950" lvl="1" indent="-285750" algn="just">
              <a:buFont typeface="+mj-lt"/>
              <a:buAutoNum type="arabicPeriod"/>
            </a:pPr>
            <a:r>
              <a:rPr lang="en-IN" sz="1000" dirty="0"/>
              <a:t>Increase dataset diversity by incorporating additional dermatology datasets.</a:t>
            </a:r>
          </a:p>
          <a:p>
            <a:pPr marL="742950" lvl="1" indent="-285750" algn="just">
              <a:buFont typeface="+mj-lt"/>
              <a:buAutoNum type="arabicPeriod"/>
            </a:pPr>
            <a:r>
              <a:rPr lang="en-IN" sz="1000" dirty="0"/>
              <a:t>Improve data augmentation techniques specific to skin images (e.g., histogram equalization, adaptive contrast enhancement).</a:t>
            </a:r>
          </a:p>
          <a:p>
            <a:pPr marL="742950" lvl="1" indent="-285750" algn="just">
              <a:buFont typeface="+mj-lt"/>
              <a:buAutoNum type="arabicPeriod"/>
            </a:pPr>
            <a:r>
              <a:rPr lang="en-IN" sz="1000" dirty="0"/>
              <a:t>Address class imbalance using synthetic data generation or weighted loss functions.</a:t>
            </a:r>
          </a:p>
          <a:p>
            <a:pPr algn="just">
              <a:buFont typeface="+mj-lt"/>
              <a:buAutoNum type="arabicPeriod"/>
            </a:pPr>
            <a:r>
              <a:rPr lang="en-IN" sz="1000" b="1" dirty="0"/>
              <a:t>Optimize Chatbot &amp; Recommendation System</a:t>
            </a:r>
          </a:p>
          <a:p>
            <a:pPr marL="742950" lvl="1" indent="-285750" algn="just">
              <a:buFont typeface="+mj-lt"/>
              <a:buAutoNum type="arabicPeriod"/>
            </a:pPr>
            <a:r>
              <a:rPr lang="en-IN" sz="1000" dirty="0"/>
              <a:t>Fine-tune the Gemini 2.0 Flash LLM for better medical recommendations.</a:t>
            </a:r>
          </a:p>
          <a:p>
            <a:pPr marL="742950" lvl="1" indent="-285750" algn="just">
              <a:buFont typeface="+mj-lt"/>
              <a:buAutoNum type="arabicPeriod"/>
            </a:pPr>
            <a:r>
              <a:rPr lang="en-IN" sz="1000" dirty="0"/>
              <a:t>Improve FAISS retrieval accuracy by integrating hybrid search techniques.</a:t>
            </a:r>
          </a:p>
          <a:p>
            <a:pPr marL="742950" lvl="1" indent="-285750" algn="just">
              <a:buFont typeface="+mj-lt"/>
              <a:buAutoNum type="arabicPeriod"/>
            </a:pPr>
            <a:r>
              <a:rPr lang="en-IN" sz="1000" dirty="0"/>
              <a:t>Implement interactive chatbot features, allowing users to refine queries for better treatment advice.</a:t>
            </a:r>
          </a:p>
        </p:txBody>
      </p:sp>
      <p:sp>
        <p:nvSpPr>
          <p:cNvPr id="200" name="Google Shape;302;p38"/>
          <p:cNvSpPr/>
          <p:nvPr/>
        </p:nvSpPr>
        <p:spPr>
          <a:xfrm rot="21362400">
            <a:off x="6433611" y="35806"/>
            <a:ext cx="2699438" cy="1073191"/>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2029521" y="67915"/>
            <a:ext cx="3805616" cy="720104"/>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3600" b="0" strike="noStrike" spc="-1" dirty="0">
                <a:solidFill>
                  <a:schemeClr val="dk1"/>
                </a:solidFill>
                <a:latin typeface="Raleway Black"/>
                <a:ea typeface="Raleway Black"/>
              </a:rPr>
              <a:t>Conclusions</a:t>
            </a:r>
            <a:endParaRPr lang="fr-FR" sz="3600" b="0" strike="noStrike" spc="-1" dirty="0">
              <a:solidFill>
                <a:schemeClr val="dk1"/>
              </a:solidFill>
              <a:latin typeface="Arial"/>
            </a:endParaRPr>
          </a:p>
        </p:txBody>
      </p:sp>
      <p:sp>
        <p:nvSpPr>
          <p:cNvPr id="202" name="PlaceHolder 2"/>
          <p:cNvSpPr>
            <a:spLocks noGrp="1"/>
          </p:cNvSpPr>
          <p:nvPr>
            <p:ph type="subTitle"/>
          </p:nvPr>
        </p:nvSpPr>
        <p:spPr>
          <a:xfrm>
            <a:off x="1568912" y="1138227"/>
            <a:ext cx="5619240" cy="3039764"/>
          </a:xfrm>
          <a:prstGeom prst="rect">
            <a:avLst/>
          </a:prstGeom>
          <a:noFill/>
          <a:ln w="0">
            <a:noFill/>
          </a:ln>
        </p:spPr>
        <p:txBody>
          <a:bodyPr lIns="91440" tIns="91440" rIns="91440" bIns="91440" anchor="t">
            <a:normAutofit fontScale="96933"/>
          </a:bodyPr>
          <a:lstStyle/>
          <a:p>
            <a:r>
              <a:rPr lang="en-US" sz="1100" dirty="0"/>
              <a:t>The development of this deep learning-based Skin Disease Detection, Severity Classification, and Treatment Recommendation System marks a significant advancement in AI-assisted dermatology. By leveraging EfficientNetB3 for disease classification and Gemini 2.0 Flash for intelligent recommendations, the system provides quick, accurate, and reliable diagnoses to assist healthcare professionals.</a:t>
            </a:r>
          </a:p>
          <a:p>
            <a:r>
              <a:rPr lang="en-US" sz="1100" dirty="0"/>
              <a:t>The integration of a chatbot-driven recommendation system further enhances user interaction, enabling personalized treatment guidance based on medical literature. Despite challenges such as overfitting and model optimization, continuous refinements have led to improved performance and usability.</a:t>
            </a:r>
          </a:p>
          <a:p>
            <a:r>
              <a:rPr lang="en-US" sz="1100" dirty="0"/>
              <a:t>With further improvements in severity classification, accuracy optimization, and user customization, this system has the potential to become a powerful AI-driven tool in dermatology, bridging the gap between technology and real-world medical applications.</a:t>
            </a:r>
          </a:p>
        </p:txBody>
      </p:sp>
      <p:sp>
        <p:nvSpPr>
          <p:cNvPr id="203" name="Google Shape;302;p38"/>
          <p:cNvSpPr/>
          <p:nvPr/>
        </p:nvSpPr>
        <p:spPr>
          <a:xfrm rot="21362400">
            <a:off x="2507867" y="58806"/>
            <a:ext cx="2848923" cy="821314"/>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D774-726F-A499-2340-46D2C6D3175C}"/>
              </a:ext>
            </a:extLst>
          </p:cNvPr>
          <p:cNvSpPr>
            <a:spLocks noGrp="1"/>
          </p:cNvSpPr>
          <p:nvPr>
            <p:ph type="title"/>
          </p:nvPr>
        </p:nvSpPr>
        <p:spPr>
          <a:xfrm>
            <a:off x="2613390" y="1607291"/>
            <a:ext cx="3438006" cy="1225080"/>
          </a:xfrm>
        </p:spPr>
        <p:txBody>
          <a:bodyPr/>
          <a:lstStyle/>
          <a:p>
            <a:r>
              <a:rPr lang="en" sz="4400" b="0" strike="noStrike" spc="-1" dirty="0">
                <a:solidFill>
                  <a:schemeClr val="dk1"/>
                </a:solidFill>
                <a:latin typeface="Raleway Black"/>
                <a:ea typeface="Raleway Black"/>
              </a:rPr>
              <a:t>Thank you!</a:t>
            </a:r>
            <a:endParaRPr lang="en-IN" dirty="0"/>
          </a:p>
        </p:txBody>
      </p:sp>
      <p:sp>
        <p:nvSpPr>
          <p:cNvPr id="5" name="TextBox 4">
            <a:extLst>
              <a:ext uri="{FF2B5EF4-FFF2-40B4-BE49-F238E27FC236}">
                <a16:creationId xmlns:a16="http://schemas.microsoft.com/office/drawing/2014/main" id="{BA0D4B6C-077D-64A4-7982-24D574CD4ECF}"/>
              </a:ext>
            </a:extLst>
          </p:cNvPr>
          <p:cNvSpPr txBox="1"/>
          <p:nvPr/>
        </p:nvSpPr>
        <p:spPr>
          <a:xfrm>
            <a:off x="1847386" y="3104943"/>
            <a:ext cx="4572000" cy="369332"/>
          </a:xfrm>
          <a:prstGeom prst="rect">
            <a:avLst/>
          </a:prstGeom>
          <a:noFill/>
        </p:spPr>
        <p:txBody>
          <a:bodyPr wrap="square">
            <a:spAutoFit/>
          </a:bodyPr>
          <a:lstStyle/>
          <a:p>
            <a:pPr indent="0" algn="ctr">
              <a:lnSpc>
                <a:spcPct val="100000"/>
              </a:lnSpc>
              <a:buNone/>
              <a:tabLst>
                <a:tab pos="0" algn="l"/>
              </a:tabLst>
            </a:pPr>
            <a:r>
              <a:rPr lang="en" sz="1800" b="0" strike="noStrike" spc="-1" dirty="0">
                <a:solidFill>
                  <a:schemeClr val="dk1"/>
                </a:solidFill>
                <a:latin typeface="Archivo"/>
                <a:ea typeface="Archivo"/>
              </a:rPr>
              <a:t>Do you have any questions?</a:t>
            </a:r>
            <a:endParaRPr lang="en-US" sz="1800" b="0" strike="noStrike" spc="-1" dirty="0">
              <a:solidFill>
                <a:srgbClr val="000000"/>
              </a:solidFill>
              <a:latin typeface="OpenSymbol"/>
            </a:endParaRPr>
          </a:p>
        </p:txBody>
      </p:sp>
    </p:spTree>
    <p:extLst>
      <p:ext uri="{BB962C8B-B14F-4D97-AF65-F5344CB8AC3E}">
        <p14:creationId xmlns:p14="http://schemas.microsoft.com/office/powerpoint/2010/main" val="201326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714240" y="619200"/>
            <a:ext cx="3819240" cy="24570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strike="noStrike" spc="-1" dirty="0">
                <a:solidFill>
                  <a:schemeClr val="dk1"/>
                </a:solidFill>
                <a:latin typeface="Raleway Black"/>
                <a:ea typeface="Raleway Black"/>
              </a:rPr>
              <a:t>Introduction</a:t>
            </a:r>
            <a:endParaRPr lang="fr-FR" sz="3500" b="0" strike="noStrike" spc="-1" dirty="0">
              <a:solidFill>
                <a:schemeClr val="dk1"/>
              </a:solidFill>
              <a:latin typeface="Arial"/>
            </a:endParaRPr>
          </a:p>
        </p:txBody>
      </p:sp>
      <p:sp>
        <p:nvSpPr>
          <p:cNvPr id="171" name="PlaceHolder 2"/>
          <p:cNvSpPr>
            <a:spLocks noGrp="1"/>
          </p:cNvSpPr>
          <p:nvPr>
            <p:ph type="subTitle"/>
          </p:nvPr>
        </p:nvSpPr>
        <p:spPr>
          <a:xfrm>
            <a:off x="714240" y="3076560"/>
            <a:ext cx="3819240" cy="1371240"/>
          </a:xfrm>
          <a:prstGeom prst="rect">
            <a:avLst/>
          </a:prstGeom>
          <a:noFill/>
          <a:ln w="0">
            <a:noFill/>
          </a:ln>
        </p:spPr>
        <p:txBody>
          <a:bodyPr lIns="91440" tIns="91440" rIns="91440" bIns="91440" anchor="t">
            <a:normAutofit fontScale="75335" lnSpcReduction="20000"/>
          </a:bodyPr>
          <a:lstStyle/>
          <a:p>
            <a:pPr indent="0">
              <a:lnSpc>
                <a:spcPct val="100000"/>
              </a:lnSpc>
              <a:spcAft>
                <a:spcPts val="1599"/>
              </a:spcAft>
              <a:buNone/>
              <a:tabLst>
                <a:tab pos="0" algn="l"/>
              </a:tabLst>
            </a:pPr>
            <a:r>
              <a:rPr lang="en" sz="1400" b="0" strike="noStrike" spc="-1" dirty="0">
                <a:solidFill>
                  <a:schemeClr val="dk1"/>
                </a:solidFill>
                <a:latin typeface="Archivo"/>
                <a:ea typeface="Archivo"/>
              </a:rPr>
              <a:t>This presentation outlines the development of a deep learning model designed to classify various skin diseases based on images and Treatment Recommendation of that disease. The model utilizes a dataset of 10 skin disease classes, focusing on techniques in preprocessing, model training, and web application and for Recommendation,  the chatbot uses book name </a:t>
            </a:r>
            <a:r>
              <a:rPr lang="en-IN" sz="1400" b="0" strike="noStrike" spc="-1" dirty="0">
                <a:solidFill>
                  <a:schemeClr val="dk1"/>
                </a:solidFill>
                <a:latin typeface="Archivo"/>
                <a:ea typeface="Archivo"/>
              </a:rPr>
              <a:t>Andrews-Diseases-of-the-Skin-Clinical-Dermatology</a:t>
            </a:r>
            <a:r>
              <a:rPr lang="en" sz="1400" b="0" strike="noStrike" spc="-1" dirty="0">
                <a:solidFill>
                  <a:schemeClr val="dk1"/>
                </a:solidFill>
                <a:latin typeface="Archivo"/>
                <a:ea typeface="Archivo"/>
              </a:rPr>
              <a:t>.</a:t>
            </a:r>
            <a:endParaRPr lang="en-US" sz="1400" b="0" strike="noStrike" spc="-1" dirty="0">
              <a:solidFill>
                <a:srgbClr val="000000"/>
              </a:solidFill>
              <a:latin typeface="OpenSymbol"/>
            </a:endParaRPr>
          </a:p>
        </p:txBody>
      </p:sp>
      <p:sp>
        <p:nvSpPr>
          <p:cNvPr id="172" name="Google Shape;466;p52"/>
          <p:cNvSpPr/>
          <p:nvPr/>
        </p:nvSpPr>
        <p:spPr>
          <a:xfrm rot="14955000" flipH="1">
            <a:off x="5058000" y="295812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3" name="Picture 2">
            <a:extLst>
              <a:ext uri="{FF2B5EF4-FFF2-40B4-BE49-F238E27FC236}">
                <a16:creationId xmlns:a16="http://schemas.microsoft.com/office/drawing/2014/main" id="{42F26DD3-38B5-C981-25B2-8859BFA6C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529" y="0"/>
            <a:ext cx="4440471"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2061858" y="0"/>
            <a:ext cx="5325884" cy="19998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6300" b="0" strike="noStrike" spc="-1" dirty="0">
                <a:solidFill>
                  <a:schemeClr val="dk1"/>
                </a:solidFill>
                <a:latin typeface="Raleway Black"/>
                <a:ea typeface="Raleway Black"/>
              </a:rPr>
              <a:t>Model Development</a:t>
            </a:r>
            <a:endParaRPr lang="fr-FR" sz="6300" b="0" strike="noStrike" spc="-1" dirty="0">
              <a:solidFill>
                <a:schemeClr val="dk1"/>
              </a:solidFill>
              <a:latin typeface="Arial"/>
            </a:endParaRPr>
          </a:p>
        </p:txBody>
      </p:sp>
      <p:sp>
        <p:nvSpPr>
          <p:cNvPr id="174" name="PlaceHolder 2"/>
          <p:cNvSpPr>
            <a:spLocks noGrp="1"/>
          </p:cNvSpPr>
          <p:nvPr>
            <p:ph type="title"/>
          </p:nvPr>
        </p:nvSpPr>
        <p:spPr>
          <a:xfrm>
            <a:off x="0" y="0"/>
            <a:ext cx="2009520" cy="119016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10500" b="0" strike="noStrike" spc="-1" dirty="0">
                <a:solidFill>
                  <a:schemeClr val="dk2"/>
                </a:solidFill>
                <a:latin typeface="Raleway Black"/>
                <a:ea typeface="Raleway Black"/>
              </a:rPr>
              <a:t>01</a:t>
            </a:r>
            <a:endParaRPr lang="fr-FR" sz="10500" b="0" strike="noStrike" spc="-1" dirty="0">
              <a:solidFill>
                <a:schemeClr val="dk1"/>
              </a:solidFill>
              <a:latin typeface="Arial"/>
            </a:endParaRPr>
          </a:p>
        </p:txBody>
      </p:sp>
      <p:sp>
        <p:nvSpPr>
          <p:cNvPr id="4" name="Rectangle 2">
            <a:extLst>
              <a:ext uri="{FF2B5EF4-FFF2-40B4-BE49-F238E27FC236}">
                <a16:creationId xmlns:a16="http://schemas.microsoft.com/office/drawing/2014/main" id="{4D9847CC-9C4E-F06F-3A0C-4EE2936D8F89}"/>
              </a:ext>
            </a:extLst>
          </p:cNvPr>
          <p:cNvSpPr>
            <a:spLocks noChangeArrowheads="1"/>
          </p:cNvSpPr>
          <p:nvPr/>
        </p:nvSpPr>
        <p:spPr bwMode="auto">
          <a:xfrm>
            <a:off x="906966" y="2174205"/>
            <a:ext cx="8534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algn="just" eaLnBrk="0" fontAlgn="base" hangingPunct="0">
              <a:spcBef>
                <a:spcPct val="0"/>
              </a:spcBef>
              <a:spcAft>
                <a:spcPct val="0"/>
              </a:spcAft>
              <a:buFontTx/>
              <a:buChar char="•"/>
            </a:pPr>
            <a:r>
              <a:rPr lang="en-US" altLang="en-US" sz="1200" dirty="0">
                <a:latin typeface="Arial" panose="020B0604020202020204" pitchFamily="34" charset="0"/>
              </a:rPr>
              <a:t>Trained the model using </a:t>
            </a:r>
            <a:r>
              <a:rPr lang="en-US" altLang="en-US" sz="1200" b="1" dirty="0">
                <a:latin typeface="Arial" panose="020B0604020202020204" pitchFamily="34" charset="0"/>
              </a:rPr>
              <a:t>EfficientNetB3</a:t>
            </a:r>
            <a:r>
              <a:rPr lang="en-US" altLang="en-US" sz="1200" dirty="0">
                <a:latin typeface="Arial" panose="020B0604020202020204" pitchFamily="34" charset="0"/>
              </a:rPr>
              <a:t>, achieving </a:t>
            </a:r>
            <a:r>
              <a:rPr lang="en-US" altLang="en-US" sz="1200" b="1" dirty="0">
                <a:latin typeface="Arial" panose="020B0604020202020204" pitchFamily="34" charset="0"/>
              </a:rPr>
              <a:t>93% accuracy</a:t>
            </a:r>
            <a:r>
              <a:rPr lang="en-US" altLang="en-US" sz="1200" dirty="0">
                <a:latin typeface="Arial" panose="020B0604020202020204" pitchFamily="34" charset="0"/>
              </a:rPr>
              <a:t> on the training set.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Applied </a:t>
            </a:r>
            <a:r>
              <a:rPr kumimoji="0" lang="en-US" altLang="en-US" sz="1200" b="1" i="0" u="none" strike="noStrike" cap="none" normalizeH="0" baseline="0" dirty="0">
                <a:ln>
                  <a:noFill/>
                </a:ln>
                <a:solidFill>
                  <a:schemeClr val="tx1"/>
                </a:solidFill>
                <a:effectLst/>
                <a:latin typeface="Arial" panose="020B0604020202020204" pitchFamily="34" charset="0"/>
              </a:rPr>
              <a:t>dropout and batch normalization</a:t>
            </a:r>
            <a:r>
              <a:rPr kumimoji="0" lang="en-US" altLang="en-US" sz="1200" b="0" i="0" u="none" strike="noStrike" cap="none" normalizeH="0" baseline="0" dirty="0">
                <a:ln>
                  <a:noFill/>
                </a:ln>
                <a:solidFill>
                  <a:schemeClr val="tx1"/>
                </a:solidFill>
                <a:effectLst/>
                <a:latin typeface="Arial" panose="020B0604020202020204" pitchFamily="34" charset="0"/>
              </a:rPr>
              <a:t> to improve generalization.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Used </a:t>
            </a:r>
            <a:r>
              <a:rPr kumimoji="0" lang="en-US" altLang="en-US" sz="1200" b="1" i="0" u="none" strike="noStrike" cap="none" normalizeH="0" baseline="0" dirty="0">
                <a:ln>
                  <a:noFill/>
                </a:ln>
                <a:solidFill>
                  <a:schemeClr val="tx1"/>
                </a:solidFill>
                <a:effectLst/>
                <a:latin typeface="Arial" panose="020B0604020202020204" pitchFamily="34" charset="0"/>
              </a:rPr>
              <a:t>data augmentation</a:t>
            </a:r>
            <a:r>
              <a:rPr kumimoji="0" lang="en-US" altLang="en-US" sz="1200" b="0" i="0" u="none" strike="noStrike" cap="none" normalizeH="0" baseline="0" dirty="0">
                <a:ln>
                  <a:noFill/>
                </a:ln>
                <a:solidFill>
                  <a:schemeClr val="tx1"/>
                </a:solidFill>
                <a:effectLst/>
                <a:latin typeface="Arial" panose="020B0604020202020204" pitchFamily="34" charset="0"/>
              </a:rPr>
              <a:t> to enhance model robustness.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Implemented </a:t>
            </a:r>
            <a:r>
              <a:rPr kumimoji="0" lang="en-US" altLang="en-US" sz="1200" b="1" i="0" u="none" strike="noStrike" cap="none" normalizeH="0" baseline="0" dirty="0">
                <a:ln>
                  <a:noFill/>
                </a:ln>
                <a:solidFill>
                  <a:schemeClr val="tx1"/>
                </a:solidFill>
                <a:effectLst/>
                <a:latin typeface="Arial" panose="020B0604020202020204" pitchFamily="34" charset="0"/>
              </a:rPr>
              <a:t>early stopping</a:t>
            </a:r>
            <a:r>
              <a:rPr kumimoji="0" lang="en-US" altLang="en-US" sz="1200" b="0" i="0" u="none" strike="noStrike" cap="none" normalizeH="0" baseline="0" dirty="0">
                <a:ln>
                  <a:noFill/>
                </a:ln>
                <a:solidFill>
                  <a:schemeClr val="tx1"/>
                </a:solidFill>
                <a:effectLst/>
                <a:latin typeface="Arial" panose="020B0604020202020204" pitchFamily="34" charset="0"/>
              </a:rPr>
              <a:t> to prevent excessive training.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Fine-tuned </a:t>
            </a:r>
            <a:r>
              <a:rPr kumimoji="0" lang="en-US" altLang="en-US" sz="1200" b="1" i="0" u="none" strike="noStrike" cap="none" normalizeH="0" baseline="0" dirty="0">
                <a:ln>
                  <a:noFill/>
                </a:ln>
                <a:solidFill>
                  <a:schemeClr val="tx1"/>
                </a:solidFill>
                <a:effectLst/>
                <a:latin typeface="Arial" panose="020B0604020202020204" pitchFamily="34" charset="0"/>
              </a:rPr>
              <a:t>hyperparameters</a:t>
            </a:r>
            <a:r>
              <a:rPr kumimoji="0" lang="en-US" altLang="en-US" sz="1200" b="0" i="0" u="none" strike="noStrike" cap="none" normalizeH="0" baseline="0" dirty="0">
                <a:ln>
                  <a:noFill/>
                </a:ln>
                <a:solidFill>
                  <a:schemeClr val="tx1"/>
                </a:solidFill>
                <a:effectLst/>
                <a:latin typeface="Arial" panose="020B0604020202020204" pitchFamily="34" charset="0"/>
              </a:rPr>
              <a:t> for better validation performance.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Integrated </a:t>
            </a:r>
            <a:r>
              <a:rPr kumimoji="0" lang="en-US" altLang="en-US" sz="1200" b="1" i="0" u="none" strike="noStrike" cap="none" normalizeH="0" baseline="0" dirty="0">
                <a:ln>
                  <a:noFill/>
                </a:ln>
                <a:solidFill>
                  <a:schemeClr val="tx1"/>
                </a:solidFill>
                <a:effectLst/>
                <a:latin typeface="Arial" panose="020B0604020202020204" pitchFamily="34" charset="0"/>
              </a:rPr>
              <a:t>Gemini 2.0 Flash</a:t>
            </a:r>
            <a:r>
              <a:rPr kumimoji="0" lang="en-US" altLang="en-US" sz="1200" b="0" i="0" u="none" strike="noStrike" cap="none" normalizeH="0" baseline="0" dirty="0">
                <a:ln>
                  <a:noFill/>
                </a:ln>
                <a:solidFill>
                  <a:schemeClr val="tx1"/>
                </a:solidFill>
                <a:effectLst/>
                <a:latin typeface="Arial" panose="020B0604020202020204" pitchFamily="34" charset="0"/>
              </a:rPr>
              <a:t> as an LLM-powered </a:t>
            </a:r>
            <a:r>
              <a:rPr kumimoji="0" lang="en-US" altLang="en-US" sz="1200" b="1" i="0" u="none" strike="noStrike" cap="none" normalizeH="0" baseline="0" dirty="0">
                <a:ln>
                  <a:noFill/>
                </a:ln>
                <a:solidFill>
                  <a:schemeClr val="tx1"/>
                </a:solidFill>
                <a:effectLst/>
                <a:latin typeface="Arial" panose="020B0604020202020204" pitchFamily="34" charset="0"/>
              </a:rPr>
              <a:t>chatbot</a:t>
            </a:r>
            <a:r>
              <a:rPr kumimoji="0" lang="en-US" altLang="en-US" sz="1200" b="0" i="0" u="none" strike="noStrike" cap="none" normalizeH="0" baseline="0" dirty="0">
                <a:ln>
                  <a:noFill/>
                </a:ln>
                <a:solidFill>
                  <a:schemeClr val="tx1"/>
                </a:solidFill>
                <a:effectLst/>
                <a:latin typeface="Arial" panose="020B0604020202020204" pitchFamily="34" charset="0"/>
              </a:rPr>
              <a:t> for interactive treatment recommendations.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The chatbot provides </a:t>
            </a:r>
            <a:r>
              <a:rPr kumimoji="0" lang="en-US" altLang="en-US" sz="1200" b="1" i="0" u="none" strike="noStrike" cap="none" normalizeH="0" baseline="0" dirty="0">
                <a:ln>
                  <a:noFill/>
                </a:ln>
                <a:solidFill>
                  <a:schemeClr val="tx1"/>
                </a:solidFill>
                <a:effectLst/>
                <a:latin typeface="Arial" panose="020B0604020202020204" pitchFamily="34" charset="0"/>
              </a:rPr>
              <a:t>real-time medical guidance</a:t>
            </a:r>
            <a:r>
              <a:rPr kumimoji="0" lang="en-US" altLang="en-US" sz="1200" b="0" i="0" u="none" strike="noStrike" cap="none" normalizeH="0" baseline="0" dirty="0">
                <a:ln>
                  <a:noFill/>
                </a:ln>
                <a:solidFill>
                  <a:schemeClr val="tx1"/>
                </a:solidFill>
                <a:effectLst/>
                <a:latin typeface="Arial" panose="020B0604020202020204" pitchFamily="34" charset="0"/>
              </a:rPr>
              <a:t>, using book name </a:t>
            </a:r>
            <a:r>
              <a:rPr kumimoji="0" lang="en-US" altLang="en-US" sz="1200" b="1" i="0" u="none" strike="noStrike" cap="none" normalizeH="0" baseline="0" dirty="0">
                <a:ln>
                  <a:noFill/>
                </a:ln>
                <a:solidFill>
                  <a:schemeClr val="tx1"/>
                </a:solidFill>
                <a:effectLst/>
                <a:latin typeface="Arial" panose="020B0604020202020204" pitchFamily="34" charset="0"/>
              </a:rPr>
              <a:t>Andrews' Diseases of the Skin</a:t>
            </a:r>
            <a:r>
              <a:rPr kumimoji="0" lang="en-US" altLang="en-US" sz="1200" b="0" i="0" u="none" strike="noStrike" cap="none" normalizeH="0" baseline="0" dirty="0">
                <a:ln>
                  <a:noFill/>
                </a:ln>
                <a:solidFill>
                  <a:schemeClr val="tx1"/>
                </a:solidFill>
                <a:effectLst/>
                <a:latin typeface="Arial" panose="020B0604020202020204" pitchFamily="34" charset="0"/>
              </a:rPr>
              <a:t> as a reference.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Ensured chatbot responses are </a:t>
            </a:r>
            <a:r>
              <a:rPr kumimoji="0" lang="en-US" altLang="en-US" sz="1200" b="1" i="0" u="none" strike="noStrike" cap="none" normalizeH="0" baseline="0" dirty="0">
                <a:ln>
                  <a:noFill/>
                </a:ln>
                <a:solidFill>
                  <a:schemeClr val="tx1"/>
                </a:solidFill>
                <a:effectLst/>
                <a:latin typeface="Arial" panose="020B0604020202020204" pitchFamily="34" charset="0"/>
              </a:rPr>
              <a:t>accurate, context-aware, and aligned with dermatological best practices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Saved the trained model and chatbot system for </a:t>
            </a:r>
            <a:r>
              <a:rPr kumimoji="0" lang="en-US" altLang="en-US" sz="1200" b="1" i="0" u="none" strike="noStrike" cap="none" normalizeH="0" baseline="0" dirty="0">
                <a:ln>
                  <a:noFill/>
                </a:ln>
                <a:solidFill>
                  <a:schemeClr val="tx1"/>
                </a:solidFill>
                <a:effectLst/>
                <a:latin typeface="Arial" panose="020B0604020202020204" pitchFamily="34" charset="0"/>
              </a:rPr>
              <a:t>further optimization and deployment</a:t>
            </a:r>
            <a:r>
              <a:rPr kumimoji="0" lang="en-US" altLang="en-US" sz="1200" b="0" i="0" u="none" strike="noStrike" cap="none" normalizeH="0" baseline="0" dirty="0">
                <a:ln>
                  <a:noFill/>
                </a:ln>
                <a:solidFill>
                  <a:schemeClr val="tx1"/>
                </a:solidFill>
                <a:effectLst/>
                <a:latin typeface="Arial" panose="020B0604020202020204" pitchFamily="34" charset="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857160" y="1486080"/>
            <a:ext cx="7429320" cy="128556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5000" b="0" strike="noStrike" spc="-1">
                <a:solidFill>
                  <a:schemeClr val="dk1"/>
                </a:solidFill>
                <a:latin typeface="Raleway Black"/>
                <a:ea typeface="Raleway Black"/>
              </a:rPr>
              <a:t>Dataset Overview</a:t>
            </a:r>
            <a:endParaRPr lang="fr-FR" sz="5000" b="0" strike="noStrike" spc="-1">
              <a:solidFill>
                <a:schemeClr val="dk1"/>
              </a:solidFill>
              <a:latin typeface="Arial"/>
            </a:endParaRPr>
          </a:p>
        </p:txBody>
      </p:sp>
      <p:sp>
        <p:nvSpPr>
          <p:cNvPr id="178" name="PlaceHolder 2"/>
          <p:cNvSpPr>
            <a:spLocks noGrp="1"/>
          </p:cNvSpPr>
          <p:nvPr>
            <p:ph type="subTitle"/>
          </p:nvPr>
        </p:nvSpPr>
        <p:spPr>
          <a:xfrm>
            <a:off x="857160" y="2771640"/>
            <a:ext cx="7429320" cy="1133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050" dirty="0"/>
              <a:t>Used a dataset containing </a:t>
            </a:r>
            <a:r>
              <a:rPr lang="en-US" sz="1050" b="1" dirty="0"/>
              <a:t>10 distinct classes of skin diseases</a:t>
            </a:r>
            <a:r>
              <a:rPr lang="en-US" sz="1050" dirty="0"/>
              <a:t>, ensuring a diverse and comprehensive training set for effective image classification. This variety enhances the model’s ability to recognize different skin conditions, improving its clinical utility in dermatology. Additionally, for </a:t>
            </a:r>
            <a:r>
              <a:rPr lang="en-US" sz="1050" b="1" dirty="0"/>
              <a:t>treatment recommendations and chatbot interactions</a:t>
            </a:r>
            <a:r>
              <a:rPr lang="en-US" sz="1050" dirty="0"/>
              <a:t>, I utilized the book </a:t>
            </a:r>
            <a:r>
              <a:rPr lang="en-US" sz="1050" i="1" dirty="0"/>
              <a:t>Andrews' Diseases of the Skin: Clinical Dermatology</a:t>
            </a:r>
            <a:r>
              <a:rPr lang="en-US" sz="1050" dirty="0"/>
              <a:t> as a reference to provide accurate and reliable medical guidance</a:t>
            </a:r>
            <a:endParaRPr lang="en-US" sz="1400" b="0" strike="noStrike" spc="-1" dirty="0">
              <a:solidFill>
                <a:srgbClr val="000000"/>
              </a:solidFill>
              <a:latin typeface="OpenSymbol"/>
            </a:endParaRPr>
          </a:p>
        </p:txBody>
      </p:sp>
      <p:sp>
        <p:nvSpPr>
          <p:cNvPr id="179" name="Google Shape;317;p40"/>
          <p:cNvSpPr/>
          <p:nvPr/>
        </p:nvSpPr>
        <p:spPr>
          <a:xfrm>
            <a:off x="1014480" y="2664720"/>
            <a:ext cx="7273080" cy="79560"/>
          </a:xfrm>
          <a:custGeom>
            <a:avLst/>
            <a:gdLst>
              <a:gd name="textAreaLeft" fmla="*/ 0 w 7273080"/>
              <a:gd name="textAreaRight" fmla="*/ 7273440 w 727308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2423532" y="114660"/>
            <a:ext cx="4936272" cy="1954381"/>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strike="noStrike" spc="-1" dirty="0">
                <a:solidFill>
                  <a:schemeClr val="dk1"/>
                </a:solidFill>
                <a:latin typeface="Raleway Black"/>
                <a:ea typeface="Raleway Black"/>
              </a:rPr>
              <a:t>Model Selection and Architecture</a:t>
            </a:r>
            <a:endParaRPr lang="fr-FR" sz="3500" b="0" strike="noStrike" spc="-1" dirty="0">
              <a:solidFill>
                <a:schemeClr val="dk1"/>
              </a:solidFill>
              <a:latin typeface="Arial"/>
            </a:endParaRPr>
          </a:p>
        </p:txBody>
      </p:sp>
      <p:sp>
        <p:nvSpPr>
          <p:cNvPr id="3" name="Rectangle 2">
            <a:extLst>
              <a:ext uri="{FF2B5EF4-FFF2-40B4-BE49-F238E27FC236}">
                <a16:creationId xmlns:a16="http://schemas.microsoft.com/office/drawing/2014/main" id="{2533900A-432D-0191-A801-996DC59A9585}"/>
              </a:ext>
            </a:extLst>
          </p:cNvPr>
          <p:cNvSpPr>
            <a:spLocks noChangeArrowheads="1"/>
          </p:cNvSpPr>
          <p:nvPr/>
        </p:nvSpPr>
        <p:spPr bwMode="auto">
          <a:xfrm>
            <a:off x="2339519" y="2189758"/>
            <a:ext cx="5104298" cy="1954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For </a:t>
            </a:r>
            <a:r>
              <a:rPr kumimoji="0" lang="en-US" altLang="en-US" sz="1100" b="1" i="0" u="none" strike="noStrike" cap="none" normalizeH="0" baseline="0" dirty="0">
                <a:ln>
                  <a:noFill/>
                </a:ln>
                <a:solidFill>
                  <a:schemeClr val="tx1"/>
                </a:solidFill>
                <a:effectLst/>
                <a:latin typeface="Arial" panose="020B0604020202020204" pitchFamily="34" charset="0"/>
              </a:rPr>
              <a:t>image classification</a:t>
            </a:r>
            <a:r>
              <a:rPr kumimoji="0" lang="en-US" altLang="en-US" sz="1100" b="0" i="0" u="none" strike="noStrike" cap="none" normalizeH="0" baseline="0" dirty="0">
                <a:ln>
                  <a:noFill/>
                </a:ln>
                <a:solidFill>
                  <a:schemeClr val="tx1"/>
                </a:solidFill>
                <a:effectLst/>
                <a:latin typeface="Arial" panose="020B0604020202020204" pitchFamily="34" charset="0"/>
              </a:rPr>
              <a:t>, we selected </a:t>
            </a:r>
            <a:r>
              <a:rPr kumimoji="0" lang="en-US" altLang="en-US" sz="1100" b="1" i="0" u="none" strike="noStrike" cap="none" normalizeH="0" baseline="0" dirty="0">
                <a:ln>
                  <a:noFill/>
                </a:ln>
                <a:solidFill>
                  <a:schemeClr val="tx1"/>
                </a:solidFill>
                <a:effectLst/>
                <a:latin typeface="Arial" panose="020B0604020202020204" pitchFamily="34" charset="0"/>
              </a:rPr>
              <a:t>EfficientNetB3</a:t>
            </a:r>
            <a:r>
              <a:rPr kumimoji="0" lang="en-US" altLang="en-US" sz="1100" b="0" i="0" u="none" strike="noStrike" cap="none" normalizeH="0" baseline="0" dirty="0">
                <a:ln>
                  <a:noFill/>
                </a:ln>
                <a:solidFill>
                  <a:schemeClr val="tx1"/>
                </a:solidFill>
                <a:effectLst/>
                <a:latin typeface="Arial" panose="020B0604020202020204" pitchFamily="34" charset="0"/>
              </a:rPr>
              <a:t>, a state-of-the-art deep learning model known for its </a:t>
            </a:r>
            <a:r>
              <a:rPr kumimoji="0" lang="en-US" altLang="en-US" sz="1100" b="1" i="0" u="none" strike="noStrike" cap="none" normalizeH="0" baseline="0" dirty="0">
                <a:ln>
                  <a:noFill/>
                </a:ln>
                <a:solidFill>
                  <a:schemeClr val="tx1"/>
                </a:solidFill>
                <a:effectLst/>
                <a:latin typeface="Arial" panose="020B0604020202020204" pitchFamily="34" charset="0"/>
              </a:rPr>
              <a:t>efficiency, accuracy, and scalability</a:t>
            </a:r>
            <a:r>
              <a:rPr kumimoji="0" lang="en-US" altLang="en-US" sz="1100" b="0" i="0" u="none" strike="noStrike" cap="none" normalizeH="0" baseline="0" dirty="0">
                <a:ln>
                  <a:noFill/>
                </a:ln>
                <a:solidFill>
                  <a:schemeClr val="tx1"/>
                </a:solidFill>
                <a:effectLst/>
                <a:latin typeface="Arial" panose="020B0604020202020204" pitchFamily="34" charset="0"/>
              </a:rPr>
              <a:t> in computer vision tasks.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EfficientNetB3 was chosen due to its </a:t>
            </a:r>
            <a:r>
              <a:rPr kumimoji="0" lang="en-US" altLang="en-US" sz="1100" b="1" i="0" u="none" strike="noStrike" cap="none" normalizeH="0" baseline="0" dirty="0">
                <a:ln>
                  <a:noFill/>
                </a:ln>
                <a:solidFill>
                  <a:schemeClr val="tx1"/>
                </a:solidFill>
                <a:effectLst/>
                <a:latin typeface="Arial" panose="020B0604020202020204" pitchFamily="34" charset="0"/>
              </a:rPr>
              <a:t>better performance with fewer parameters</a:t>
            </a:r>
            <a:r>
              <a:rPr kumimoji="0" lang="en-US" altLang="en-US" sz="1100" b="0" i="0" u="none" strike="noStrike" cap="none" normalizeH="0" baseline="0" dirty="0">
                <a:ln>
                  <a:noFill/>
                </a:ln>
                <a:solidFill>
                  <a:schemeClr val="tx1"/>
                </a:solidFill>
                <a:effectLst/>
                <a:latin typeface="Arial" panose="020B0604020202020204" pitchFamily="34" charset="0"/>
              </a:rPr>
              <a:t>, making it ideal for </a:t>
            </a:r>
            <a:r>
              <a:rPr kumimoji="0" lang="en-US" altLang="en-US" sz="1100" b="1" i="0" u="none" strike="noStrike" cap="none" normalizeH="0" baseline="0" dirty="0">
                <a:ln>
                  <a:noFill/>
                </a:ln>
                <a:solidFill>
                  <a:schemeClr val="tx1"/>
                </a:solidFill>
                <a:effectLst/>
                <a:latin typeface="Arial" panose="020B0604020202020204" pitchFamily="34" charset="0"/>
              </a:rPr>
              <a:t>skin disease detection</a:t>
            </a:r>
            <a:r>
              <a:rPr kumimoji="0" lang="en-US" altLang="en-US" sz="1100" b="0" i="0" u="none" strike="noStrike" cap="none" normalizeH="0" baseline="0" dirty="0">
                <a:ln>
                  <a:noFill/>
                </a:ln>
                <a:solidFill>
                  <a:schemeClr val="tx1"/>
                </a:solidFill>
                <a:effectLst/>
                <a:latin typeface="Arial" panose="020B0604020202020204" pitchFamily="34" charset="0"/>
              </a:rPr>
              <a:t> with high accuracy.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For </a:t>
            </a:r>
            <a:r>
              <a:rPr kumimoji="0" lang="en-US" altLang="en-US" sz="1100" b="1" i="0" u="none" strike="noStrike" cap="none" normalizeH="0" baseline="0" dirty="0">
                <a:ln>
                  <a:noFill/>
                </a:ln>
                <a:solidFill>
                  <a:schemeClr val="tx1"/>
                </a:solidFill>
                <a:effectLst/>
                <a:latin typeface="Arial" panose="020B0604020202020204" pitchFamily="34" charset="0"/>
              </a:rPr>
              <a:t>treatment recommendation and chatbot functionality</a:t>
            </a:r>
            <a:r>
              <a:rPr kumimoji="0" lang="en-US" altLang="en-US" sz="1100" b="0" i="0" u="none" strike="noStrike" cap="none" normalizeH="0" baseline="0" dirty="0">
                <a:ln>
                  <a:noFill/>
                </a:ln>
                <a:solidFill>
                  <a:schemeClr val="tx1"/>
                </a:solidFill>
                <a:effectLst/>
                <a:latin typeface="Arial" panose="020B0604020202020204" pitchFamily="34" charset="0"/>
              </a:rPr>
              <a:t>, we integrated </a:t>
            </a:r>
            <a:r>
              <a:rPr kumimoji="0" lang="en-US" altLang="en-US" sz="1100" b="1" i="0" u="none" strike="noStrike" cap="none" normalizeH="0" baseline="0" dirty="0">
                <a:ln>
                  <a:noFill/>
                </a:ln>
                <a:solidFill>
                  <a:schemeClr val="tx1"/>
                </a:solidFill>
                <a:effectLst/>
                <a:latin typeface="Arial" panose="020B0604020202020204" pitchFamily="34" charset="0"/>
              </a:rPr>
              <a:t>Gemini 2.0 Flash</a:t>
            </a:r>
            <a:r>
              <a:rPr kumimoji="0" lang="en-US" altLang="en-US" sz="1100" b="0" i="0" u="none" strike="noStrike" cap="none" normalizeH="0" baseline="0" dirty="0">
                <a:ln>
                  <a:noFill/>
                </a:ln>
                <a:solidFill>
                  <a:schemeClr val="tx1"/>
                </a:solidFill>
                <a:effectLst/>
                <a:latin typeface="Arial" panose="020B0604020202020204" pitchFamily="34" charset="0"/>
              </a:rPr>
              <a:t>, a powerful LLM designed for </a:t>
            </a:r>
            <a:r>
              <a:rPr kumimoji="0" lang="en-US" altLang="en-US" sz="1100" b="1" i="0" u="none" strike="noStrike" cap="none" normalizeH="0" baseline="0" dirty="0">
                <a:ln>
                  <a:noFill/>
                </a:ln>
                <a:solidFill>
                  <a:schemeClr val="tx1"/>
                </a:solidFill>
                <a:effectLst/>
                <a:latin typeface="Arial" panose="020B0604020202020204" pitchFamily="34" charset="0"/>
              </a:rPr>
              <a:t>fast and contextually accurate responses</a:t>
            </a:r>
            <a:r>
              <a:rPr kumimoji="0" lang="en-US" altLang="en-US" sz="1100" b="0" i="0" u="none" strike="noStrike" cap="none" normalizeH="0" baseline="0" dirty="0">
                <a:ln>
                  <a:noFill/>
                </a:ln>
                <a:solidFill>
                  <a:schemeClr val="tx1"/>
                </a:solidFill>
                <a:effectLst/>
                <a:latin typeface="Arial" panose="020B0604020202020204" pitchFamily="34" charset="0"/>
              </a:rPr>
              <a:t> in medical dialogue.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D8BA92-68CD-1009-C860-A0AF8A3F0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05" y="437918"/>
            <a:ext cx="7374674" cy="413385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7B6C156-13E2-DC47-99A6-8717CF7EAAFE}"/>
                  </a:ext>
                </a:extLst>
              </p14:cNvPr>
              <p14:cNvContentPartPr/>
              <p14:nvPr/>
            </p14:nvContentPartPr>
            <p14:xfrm>
              <a:off x="6336551" y="3634324"/>
              <a:ext cx="625680" cy="130680"/>
            </p14:xfrm>
          </p:contentPart>
        </mc:Choice>
        <mc:Fallback>
          <p:pic>
            <p:nvPicPr>
              <p:cNvPr id="2" name="Ink 1">
                <a:extLst>
                  <a:ext uri="{FF2B5EF4-FFF2-40B4-BE49-F238E27FC236}">
                    <a16:creationId xmlns:a16="http://schemas.microsoft.com/office/drawing/2014/main" id="{97B6C156-13E2-DC47-99A6-8717CF7EAAFE}"/>
                  </a:ext>
                </a:extLst>
              </p:cNvPr>
              <p:cNvPicPr/>
              <p:nvPr/>
            </p:nvPicPr>
            <p:blipFill>
              <a:blip r:embed="rId4"/>
              <a:stretch>
                <a:fillRect/>
              </a:stretch>
            </p:blipFill>
            <p:spPr>
              <a:xfrm>
                <a:off x="6282551" y="3526684"/>
                <a:ext cx="73332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4118ADF-C46C-CF2C-B378-7BF71C12FB5D}"/>
                  </a:ext>
                </a:extLst>
              </p14:cNvPr>
              <p14:cNvContentPartPr/>
              <p14:nvPr/>
            </p14:nvContentPartPr>
            <p14:xfrm>
              <a:off x="6557951" y="3446404"/>
              <a:ext cx="1997640" cy="212400"/>
            </p14:xfrm>
          </p:contentPart>
        </mc:Choice>
        <mc:Fallback>
          <p:pic>
            <p:nvPicPr>
              <p:cNvPr id="4" name="Ink 3">
                <a:extLst>
                  <a:ext uri="{FF2B5EF4-FFF2-40B4-BE49-F238E27FC236}">
                    <a16:creationId xmlns:a16="http://schemas.microsoft.com/office/drawing/2014/main" id="{74118ADF-C46C-CF2C-B378-7BF71C12FB5D}"/>
                  </a:ext>
                </a:extLst>
              </p:cNvPr>
              <p:cNvPicPr/>
              <p:nvPr/>
            </p:nvPicPr>
            <p:blipFill>
              <a:blip r:embed="rId6"/>
              <a:stretch>
                <a:fillRect/>
              </a:stretch>
            </p:blipFill>
            <p:spPr>
              <a:xfrm>
                <a:off x="6503951" y="3338404"/>
                <a:ext cx="210528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0C11955E-DE40-6376-54AF-E7224C3D6300}"/>
                  </a:ext>
                </a:extLst>
              </p14:cNvPr>
              <p14:cNvContentPartPr/>
              <p14:nvPr/>
            </p14:nvContentPartPr>
            <p14:xfrm>
              <a:off x="8565311" y="2749444"/>
              <a:ext cx="259560" cy="694440"/>
            </p14:xfrm>
          </p:contentPart>
        </mc:Choice>
        <mc:Fallback>
          <p:pic>
            <p:nvPicPr>
              <p:cNvPr id="5" name="Ink 4">
                <a:extLst>
                  <a:ext uri="{FF2B5EF4-FFF2-40B4-BE49-F238E27FC236}">
                    <a16:creationId xmlns:a16="http://schemas.microsoft.com/office/drawing/2014/main" id="{0C11955E-DE40-6376-54AF-E7224C3D6300}"/>
                  </a:ext>
                </a:extLst>
              </p:cNvPr>
              <p:cNvPicPr/>
              <p:nvPr/>
            </p:nvPicPr>
            <p:blipFill>
              <a:blip r:embed="rId8"/>
              <a:stretch>
                <a:fillRect/>
              </a:stretch>
            </p:blipFill>
            <p:spPr>
              <a:xfrm>
                <a:off x="8511311" y="2641444"/>
                <a:ext cx="367200" cy="910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5176C658-6317-4F9E-9B3B-7FB134124297}"/>
                  </a:ext>
                </a:extLst>
              </p14:cNvPr>
              <p14:cNvContentPartPr/>
              <p14:nvPr/>
            </p14:nvContentPartPr>
            <p14:xfrm>
              <a:off x="8600231" y="2853844"/>
              <a:ext cx="194760" cy="461160"/>
            </p14:xfrm>
          </p:contentPart>
        </mc:Choice>
        <mc:Fallback>
          <p:pic>
            <p:nvPicPr>
              <p:cNvPr id="6" name="Ink 5">
                <a:extLst>
                  <a:ext uri="{FF2B5EF4-FFF2-40B4-BE49-F238E27FC236}">
                    <a16:creationId xmlns:a16="http://schemas.microsoft.com/office/drawing/2014/main" id="{5176C658-6317-4F9E-9B3B-7FB134124297}"/>
                  </a:ext>
                </a:extLst>
              </p:cNvPr>
              <p:cNvPicPr/>
              <p:nvPr/>
            </p:nvPicPr>
            <p:blipFill>
              <a:blip r:embed="rId10"/>
              <a:stretch>
                <a:fillRect/>
              </a:stretch>
            </p:blipFill>
            <p:spPr>
              <a:xfrm>
                <a:off x="8546591" y="2745844"/>
                <a:ext cx="302400" cy="676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3C11972F-07DA-6385-942A-C6805E568AD8}"/>
                  </a:ext>
                </a:extLst>
              </p14:cNvPr>
              <p14:cNvContentPartPr/>
              <p14:nvPr/>
            </p14:nvContentPartPr>
            <p14:xfrm>
              <a:off x="8601671" y="3101884"/>
              <a:ext cx="6840" cy="20160"/>
            </p14:xfrm>
          </p:contentPart>
        </mc:Choice>
        <mc:Fallback>
          <p:pic>
            <p:nvPicPr>
              <p:cNvPr id="7" name="Ink 6">
                <a:extLst>
                  <a:ext uri="{FF2B5EF4-FFF2-40B4-BE49-F238E27FC236}">
                    <a16:creationId xmlns:a16="http://schemas.microsoft.com/office/drawing/2014/main" id="{3C11972F-07DA-6385-942A-C6805E568AD8}"/>
                  </a:ext>
                </a:extLst>
              </p:cNvPr>
              <p:cNvPicPr/>
              <p:nvPr/>
            </p:nvPicPr>
            <p:blipFill>
              <a:blip r:embed="rId12"/>
              <a:stretch>
                <a:fillRect/>
              </a:stretch>
            </p:blipFill>
            <p:spPr>
              <a:xfrm>
                <a:off x="8547671" y="2993884"/>
                <a:ext cx="1144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7C284816-B8B9-A9EF-A6C2-DD5A7755E1EE}"/>
                  </a:ext>
                </a:extLst>
              </p14:cNvPr>
              <p14:cNvContentPartPr/>
              <p14:nvPr/>
            </p14:nvContentPartPr>
            <p14:xfrm>
              <a:off x="8600951" y="3092884"/>
              <a:ext cx="360" cy="360"/>
            </p14:xfrm>
          </p:contentPart>
        </mc:Choice>
        <mc:Fallback>
          <p:pic>
            <p:nvPicPr>
              <p:cNvPr id="8" name="Ink 7">
                <a:extLst>
                  <a:ext uri="{FF2B5EF4-FFF2-40B4-BE49-F238E27FC236}">
                    <a16:creationId xmlns:a16="http://schemas.microsoft.com/office/drawing/2014/main" id="{7C284816-B8B9-A9EF-A6C2-DD5A7755E1EE}"/>
                  </a:ext>
                </a:extLst>
              </p:cNvPr>
              <p:cNvPicPr/>
              <p:nvPr/>
            </p:nvPicPr>
            <p:blipFill>
              <a:blip r:embed="rId14"/>
              <a:stretch>
                <a:fillRect/>
              </a:stretch>
            </p:blipFill>
            <p:spPr>
              <a:xfrm>
                <a:off x="8547311" y="2985244"/>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BC1818F5-A24C-9157-34F8-A42FCE58279D}"/>
                  </a:ext>
                </a:extLst>
              </p14:cNvPr>
              <p14:cNvContentPartPr/>
              <p14:nvPr/>
            </p14:nvContentPartPr>
            <p14:xfrm>
              <a:off x="8608151" y="3400324"/>
              <a:ext cx="360" cy="360"/>
            </p14:xfrm>
          </p:contentPart>
        </mc:Choice>
        <mc:Fallback>
          <p:pic>
            <p:nvPicPr>
              <p:cNvPr id="9" name="Ink 8">
                <a:extLst>
                  <a:ext uri="{FF2B5EF4-FFF2-40B4-BE49-F238E27FC236}">
                    <a16:creationId xmlns:a16="http://schemas.microsoft.com/office/drawing/2014/main" id="{BC1818F5-A24C-9157-34F8-A42FCE58279D}"/>
                  </a:ext>
                </a:extLst>
              </p:cNvPr>
              <p:cNvPicPr/>
              <p:nvPr/>
            </p:nvPicPr>
            <p:blipFill>
              <a:blip r:embed="rId14"/>
              <a:stretch>
                <a:fillRect/>
              </a:stretch>
            </p:blipFill>
            <p:spPr>
              <a:xfrm>
                <a:off x="8554151" y="3292684"/>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AE583F9E-554B-4CE5-B0DF-797E3BC25CDA}"/>
                  </a:ext>
                </a:extLst>
              </p14:cNvPr>
              <p14:cNvContentPartPr/>
              <p14:nvPr/>
            </p14:nvContentPartPr>
            <p14:xfrm>
              <a:off x="-964249" y="871684"/>
              <a:ext cx="360" cy="360"/>
            </p14:xfrm>
          </p:contentPart>
        </mc:Choice>
        <mc:Fallback>
          <p:pic>
            <p:nvPicPr>
              <p:cNvPr id="10" name="Ink 9">
                <a:extLst>
                  <a:ext uri="{FF2B5EF4-FFF2-40B4-BE49-F238E27FC236}">
                    <a16:creationId xmlns:a16="http://schemas.microsoft.com/office/drawing/2014/main" id="{AE583F9E-554B-4CE5-B0DF-797E3BC25CDA}"/>
                  </a:ext>
                </a:extLst>
              </p:cNvPr>
              <p:cNvPicPr/>
              <p:nvPr/>
            </p:nvPicPr>
            <p:blipFill>
              <a:blip r:embed="rId14"/>
              <a:stretch>
                <a:fillRect/>
              </a:stretch>
            </p:blipFill>
            <p:spPr>
              <a:xfrm>
                <a:off x="-1018249" y="763684"/>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9DE57678-5FE2-F4EE-353A-09CA7A71C4AF}"/>
                  </a:ext>
                </a:extLst>
              </p14:cNvPr>
              <p14:cNvContentPartPr/>
              <p14:nvPr/>
            </p14:nvContentPartPr>
            <p14:xfrm>
              <a:off x="-985703" y="1464244"/>
              <a:ext cx="360" cy="360"/>
            </p14:xfrm>
          </p:contentPart>
        </mc:Choice>
        <mc:Fallback>
          <p:pic>
            <p:nvPicPr>
              <p:cNvPr id="11" name="Ink 10">
                <a:extLst>
                  <a:ext uri="{FF2B5EF4-FFF2-40B4-BE49-F238E27FC236}">
                    <a16:creationId xmlns:a16="http://schemas.microsoft.com/office/drawing/2014/main" id="{9DE57678-5FE2-F4EE-353A-09CA7A71C4AF}"/>
                  </a:ext>
                </a:extLst>
              </p:cNvPr>
              <p:cNvPicPr/>
              <p:nvPr/>
            </p:nvPicPr>
            <p:blipFill>
              <a:blip r:embed="rId14"/>
              <a:stretch>
                <a:fillRect/>
              </a:stretch>
            </p:blipFill>
            <p:spPr>
              <a:xfrm>
                <a:off x="-1039703" y="1356244"/>
                <a:ext cx="108000" cy="216000"/>
              </a:xfrm>
              <a:prstGeom prst="rect">
                <a:avLst/>
              </a:prstGeom>
            </p:spPr>
          </p:pic>
        </mc:Fallback>
      </mc:AlternateContent>
      <p:sp>
        <p:nvSpPr>
          <p:cNvPr id="12" name="Rectangle 11">
            <a:extLst>
              <a:ext uri="{FF2B5EF4-FFF2-40B4-BE49-F238E27FC236}">
                <a16:creationId xmlns:a16="http://schemas.microsoft.com/office/drawing/2014/main" id="{634E2551-1054-7A95-BFAA-99C2BA66552A}"/>
              </a:ext>
            </a:extLst>
          </p:cNvPr>
          <p:cNvSpPr/>
          <p:nvPr/>
        </p:nvSpPr>
        <p:spPr>
          <a:xfrm>
            <a:off x="6336551" y="3122044"/>
            <a:ext cx="1750174" cy="10570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184449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9474F-056B-6992-92DA-64EA652CAB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586" y="587502"/>
            <a:ext cx="7374674" cy="3590488"/>
          </a:xfrm>
          <a:prstGeom prst="rect">
            <a:avLst/>
          </a:prstGeom>
        </p:spPr>
      </p:pic>
      <p:sp>
        <p:nvSpPr>
          <p:cNvPr id="6" name="TextBox 5">
            <a:extLst>
              <a:ext uri="{FF2B5EF4-FFF2-40B4-BE49-F238E27FC236}">
                <a16:creationId xmlns:a16="http://schemas.microsoft.com/office/drawing/2014/main" id="{C0297C34-89B4-6908-D4C0-D3EB2E48D04D}"/>
              </a:ext>
            </a:extLst>
          </p:cNvPr>
          <p:cNvSpPr txBox="1"/>
          <p:nvPr/>
        </p:nvSpPr>
        <p:spPr>
          <a:xfrm>
            <a:off x="2200507" y="156117"/>
            <a:ext cx="3196683" cy="369332"/>
          </a:xfrm>
          <a:prstGeom prst="rect">
            <a:avLst/>
          </a:prstGeom>
          <a:noFill/>
        </p:spPr>
        <p:txBody>
          <a:bodyPr wrap="square" rtlCol="0">
            <a:spAutoFit/>
          </a:bodyPr>
          <a:lstStyle/>
          <a:p>
            <a:r>
              <a:rPr lang="en-IN" dirty="0"/>
              <a:t>RAG  Architecture </a:t>
            </a:r>
          </a:p>
        </p:txBody>
      </p:sp>
    </p:spTree>
    <p:extLst>
      <p:ext uri="{BB962C8B-B14F-4D97-AF65-F5344CB8AC3E}">
        <p14:creationId xmlns:p14="http://schemas.microsoft.com/office/powerpoint/2010/main" val="278567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762120" y="1486080"/>
            <a:ext cx="414288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500" b="0" strike="noStrike" spc="-1">
                <a:solidFill>
                  <a:schemeClr val="dk1"/>
                </a:solidFill>
                <a:latin typeface="Raleway Black"/>
                <a:ea typeface="Raleway Black"/>
              </a:rPr>
              <a:t>Web Application Functionality</a:t>
            </a:r>
            <a:endParaRPr lang="fr-FR" sz="3500" b="0" strike="noStrike" spc="-1">
              <a:solidFill>
                <a:schemeClr val="dk1"/>
              </a:solidFill>
              <a:latin typeface="Arial"/>
            </a:endParaRPr>
          </a:p>
        </p:txBody>
      </p:sp>
      <p:sp>
        <p:nvSpPr>
          <p:cNvPr id="195" name="PlaceHolder 2"/>
          <p:cNvSpPr>
            <a:spLocks noGrp="1"/>
          </p:cNvSpPr>
          <p:nvPr>
            <p:ph type="subTitle"/>
          </p:nvPr>
        </p:nvSpPr>
        <p:spPr>
          <a:xfrm>
            <a:off x="762120" y="1990800"/>
            <a:ext cx="4142880" cy="1837800"/>
          </a:xfrm>
          <a:prstGeom prst="rect">
            <a:avLst/>
          </a:prstGeom>
          <a:noFill/>
          <a:ln w="0">
            <a:noFill/>
          </a:ln>
        </p:spPr>
        <p:txBody>
          <a:bodyPr lIns="91440" tIns="91440" rIns="91440" bIns="91440" anchor="t">
            <a:normAutofit fontScale="97835" lnSpcReduction="10000"/>
          </a:bodyPr>
          <a:lstStyle/>
          <a:p>
            <a:pPr marL="457200" indent="-314280">
              <a:lnSpc>
                <a:spcPct val="100000"/>
              </a:lnSpc>
              <a:buNone/>
              <a:tabLst>
                <a:tab pos="0" algn="l"/>
              </a:tabLst>
            </a:pPr>
            <a:r>
              <a:rPr lang="en" sz="1400" b="0" strike="noStrike" spc="-1">
                <a:solidFill>
                  <a:schemeClr val="dk1"/>
                </a:solidFill>
                <a:latin typeface="Archivo"/>
                <a:ea typeface="Archivo"/>
              </a:rPr>
              <a:t>A Flask-based web application was developed to facilitate user interaction with the model. Users can upload skin images, and the application processes these inputs, providing predictions on skin diseases along with confidence scores. This impactful functionality makes the technology accessible to both dermatologists and patients seeking quick evaluations.</a:t>
            </a:r>
            <a:endParaRPr lang="en-US" sz="1400" b="0" strike="noStrike" spc="-1">
              <a:solidFill>
                <a:srgbClr val="000000"/>
              </a:solidFill>
              <a:latin typeface="OpenSymbol"/>
            </a:endParaRPr>
          </a:p>
        </p:txBody>
      </p:sp>
      <p:pic>
        <p:nvPicPr>
          <p:cNvPr id="196" name="Google Shape;794;p68"/>
          <p:cNvPicPr/>
          <p:nvPr/>
        </p:nvPicPr>
        <p:blipFill>
          <a:blip r:embed="rId2"/>
          <a:srcRect l="43775" r="7478"/>
          <a:stretch/>
        </p:blipFill>
        <p:spPr>
          <a:xfrm>
            <a:off x="5344560" y="-14760"/>
            <a:ext cx="3799080" cy="5194800"/>
          </a:xfrm>
          <a:prstGeom prst="rect">
            <a:avLst/>
          </a:prstGeom>
          <a:ln w="0">
            <a:noFill/>
          </a:ln>
        </p:spPr>
      </p:pic>
      <p:sp>
        <p:nvSpPr>
          <p:cNvPr id="197" name="Google Shape;795;p68"/>
          <p:cNvSpPr/>
          <p:nvPr/>
        </p:nvSpPr>
        <p:spPr>
          <a:xfrm rot="14955000" flipH="1">
            <a:off x="6215760" y="361980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2038320" y="143466"/>
            <a:ext cx="5209612" cy="914041"/>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5500" b="0" strike="noStrike" spc="-1" dirty="0">
                <a:solidFill>
                  <a:schemeClr val="dk1"/>
                </a:solidFill>
                <a:latin typeface="Raleway Black"/>
                <a:ea typeface="Raleway Black"/>
              </a:rPr>
              <a:t>Results</a:t>
            </a:r>
            <a:endParaRPr lang="fr-FR" sz="5500" b="0" strike="noStrike" spc="-1" dirty="0">
              <a:solidFill>
                <a:schemeClr val="dk1"/>
              </a:solidFill>
              <a:latin typeface="Arial"/>
            </a:endParaRPr>
          </a:p>
        </p:txBody>
      </p:sp>
      <p:sp>
        <p:nvSpPr>
          <p:cNvPr id="188" name="PlaceHolder 2"/>
          <p:cNvSpPr>
            <a:spLocks noGrp="1"/>
          </p:cNvSpPr>
          <p:nvPr>
            <p:ph type="title"/>
          </p:nvPr>
        </p:nvSpPr>
        <p:spPr>
          <a:xfrm>
            <a:off x="95400" y="139323"/>
            <a:ext cx="1942920" cy="91404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9600" b="0" strike="noStrike" spc="-1" dirty="0">
                <a:solidFill>
                  <a:schemeClr val="dk2"/>
                </a:solidFill>
                <a:latin typeface="Raleway Black"/>
                <a:ea typeface="Raleway Black"/>
              </a:rPr>
              <a:t>02</a:t>
            </a:r>
            <a:endParaRPr lang="fr-FR" sz="9600" b="0" strike="noStrike" spc="-1" dirty="0">
              <a:solidFill>
                <a:schemeClr val="dk1"/>
              </a:solidFill>
              <a:latin typeface="Arial"/>
            </a:endParaRPr>
          </a:p>
        </p:txBody>
      </p:sp>
      <p:pic>
        <p:nvPicPr>
          <p:cNvPr id="3" name="Picture 2">
            <a:extLst>
              <a:ext uri="{FF2B5EF4-FFF2-40B4-BE49-F238E27FC236}">
                <a16:creationId xmlns:a16="http://schemas.microsoft.com/office/drawing/2014/main" id="{F15F17B2-9CC3-6038-D34D-806CE7B7EA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2980"/>
            <a:ext cx="4460488" cy="3837054"/>
          </a:xfrm>
          <a:prstGeom prst="rect">
            <a:avLst/>
          </a:prstGeom>
        </p:spPr>
      </p:pic>
      <p:pic>
        <p:nvPicPr>
          <p:cNvPr id="5" name="Picture 4">
            <a:extLst>
              <a:ext uri="{FF2B5EF4-FFF2-40B4-BE49-F238E27FC236}">
                <a16:creationId xmlns:a16="http://schemas.microsoft.com/office/drawing/2014/main" id="{12AF4BA4-F8A0-1542-BF54-747F4984E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162980"/>
            <a:ext cx="4519961" cy="3837054"/>
          </a:xfrm>
          <a:prstGeom prst="rect">
            <a:avLst/>
          </a:prstGeom>
        </p:spPr>
      </p:pic>
    </p:spTree>
  </p:cSld>
  <p:clrMapOvr>
    <a:masterClrMapping/>
  </p:clrMapOvr>
</p:sld>
</file>

<file path=ppt/theme/theme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TotalTime>
  <Words>743</Words>
  <Application>Microsoft Office PowerPoint</Application>
  <PresentationFormat>On-screen Show (16:9)</PresentationFormat>
  <Paragraphs>54</Paragraphs>
  <Slides>14</Slides>
  <Notes>0</Notes>
  <HiddenSlides>0</HiddenSlides>
  <MMClips>0</MMClips>
  <ScaleCrop>false</ScaleCrop>
  <HeadingPairs>
    <vt:vector size="6" baseType="variant">
      <vt:variant>
        <vt:lpstr>Fonts Used</vt:lpstr>
      </vt:variant>
      <vt:variant>
        <vt:i4>6</vt:i4>
      </vt:variant>
      <vt:variant>
        <vt:lpstr>Theme</vt:lpstr>
      </vt:variant>
      <vt:variant>
        <vt:i4>31</vt:i4>
      </vt:variant>
      <vt:variant>
        <vt:lpstr>Slide Titles</vt:lpstr>
      </vt:variant>
      <vt:variant>
        <vt:i4>14</vt:i4>
      </vt:variant>
    </vt:vector>
  </HeadingPairs>
  <TitlesOfParts>
    <vt:vector size="51" baseType="lpstr">
      <vt:lpstr>Archivo</vt:lpstr>
      <vt:lpstr>Arial</vt:lpstr>
      <vt:lpstr>OpenSymbol</vt:lpstr>
      <vt:lpstr>Raleway Black</vt:lpstr>
      <vt:lpstr>Symbol</vt:lpstr>
      <vt:lpstr>Wingdings</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Slidesgo Final Pages</vt:lpstr>
      <vt:lpstr>Slidesgo Final Pages</vt:lpstr>
      <vt:lpstr>Skin Disease Detection, its Severity Classification and Treatment Recommendation System</vt:lpstr>
      <vt:lpstr>Introduction</vt:lpstr>
      <vt:lpstr>Model Development</vt:lpstr>
      <vt:lpstr>Dataset Overview</vt:lpstr>
      <vt:lpstr>Model Selection and Architecture</vt:lpstr>
      <vt:lpstr>PowerPoint Presentation</vt:lpstr>
      <vt:lpstr>PowerPoint Presentation</vt:lpstr>
      <vt:lpstr>Web Application Functionality</vt:lpstr>
      <vt:lpstr>Results</vt:lpstr>
      <vt:lpstr>PowerPoint Presentation</vt:lpstr>
      <vt:lpstr>PowerPoint Presentation</vt:lpstr>
      <vt:lpstr>Future Work</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MD ISHTIYAQUE AHSAN</cp:lastModifiedBy>
  <cp:revision>3</cp:revision>
  <dcterms:modified xsi:type="dcterms:W3CDTF">2025-03-07T11:13:41Z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2025-03-06T17:29:33Z</dcterms:created>
  <dc:creator>Unknown Creator</dc:creator>
  <dc:description/>
  <dc:language>en-US</dc:language>
  <cp:lastModifiedBy>Unknown Creator</cp:lastModifiedBy>
  <dcterms:modified xsi:type="dcterms:W3CDTF">2025-03-06T17:29:33Z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